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slideLayouts/slideLayout28.xml" ContentType="application/vnd.openxmlformats-officedocument.presentationml.slideLayout+xml"/>
  <Override PartName="/ppt/theme/theme4.xml" ContentType="application/vnd.openxmlformats-officedocument.theme+xml"/>
  <Override PartName="/ppt/slideLayouts/slideLayout29.xml" ContentType="application/vnd.openxmlformats-officedocument.presentationml.slideLayout+xml"/>
  <Override PartName="/ppt/theme/theme5.xml" ContentType="application/vnd.openxmlformats-officedocument.theme+xml"/>
  <Override PartName="/ppt/slideLayouts/slideLayout30.xml" ContentType="application/vnd.openxmlformats-officedocument.presentationml.slideLayout+xml"/>
  <Override PartName="/ppt/theme/theme6.xml" ContentType="application/vnd.openxmlformats-officedocument.theme+xml"/>
  <Override PartName="/ppt/slideLayouts/slideLayout31.xml" ContentType="application/vnd.openxmlformats-officedocument.presentationml.slideLayout+xml"/>
  <Override PartName="/ppt/theme/theme7.xml" ContentType="application/vnd.openxmlformats-officedocument.theme+xml"/>
  <Override PartName="/ppt/slideLayouts/slideLayout32.xml" ContentType="application/vnd.openxmlformats-officedocument.presentationml.slideLayout+xml"/>
  <Override PartName="/ppt/theme/theme8.xml" ContentType="application/vnd.openxmlformats-officedocument.theme+xml"/>
  <Override PartName="/ppt/slideLayouts/slideLayout33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  <p:sldMasterId id="2147483653" r:id="rId3"/>
    <p:sldMasterId id="2147483681" r:id="rId4"/>
    <p:sldMasterId id="2147483683" r:id="rId5"/>
    <p:sldMasterId id="2147483685" r:id="rId6"/>
    <p:sldMasterId id="2147483687" r:id="rId7"/>
    <p:sldMasterId id="2147483689" r:id="rId8"/>
    <p:sldMasterId id="2147483691" r:id="rId9"/>
  </p:sldMasterIdLst>
  <p:notesMasterIdLst>
    <p:notesMasterId r:id="rId199"/>
  </p:notesMasterIdLst>
  <p:sldIdLst>
    <p:sldId id="256" r:id="rId10"/>
    <p:sldId id="266" r:id="rId11"/>
    <p:sldId id="273" r:id="rId12"/>
    <p:sldId id="261" r:id="rId13"/>
    <p:sldId id="274" r:id="rId14"/>
    <p:sldId id="265" r:id="rId15"/>
    <p:sldId id="275" r:id="rId16"/>
    <p:sldId id="276" r:id="rId17"/>
    <p:sldId id="262" r:id="rId18"/>
    <p:sldId id="277" r:id="rId19"/>
    <p:sldId id="278" r:id="rId20"/>
    <p:sldId id="279" r:id="rId21"/>
    <p:sldId id="280" r:id="rId22"/>
    <p:sldId id="281" r:id="rId23"/>
    <p:sldId id="282" r:id="rId24"/>
    <p:sldId id="283" r:id="rId25"/>
    <p:sldId id="867" r:id="rId26"/>
    <p:sldId id="868" r:id="rId27"/>
    <p:sldId id="869" r:id="rId28"/>
    <p:sldId id="870" r:id="rId29"/>
    <p:sldId id="871" r:id="rId30"/>
    <p:sldId id="872" r:id="rId31"/>
    <p:sldId id="873" r:id="rId32"/>
    <p:sldId id="874" r:id="rId33"/>
    <p:sldId id="875" r:id="rId34"/>
    <p:sldId id="876" r:id="rId35"/>
    <p:sldId id="877" r:id="rId36"/>
    <p:sldId id="878" r:id="rId37"/>
    <p:sldId id="879" r:id="rId38"/>
    <p:sldId id="880" r:id="rId39"/>
    <p:sldId id="881" r:id="rId40"/>
    <p:sldId id="882" r:id="rId41"/>
    <p:sldId id="883" r:id="rId42"/>
    <p:sldId id="884" r:id="rId43"/>
    <p:sldId id="885" r:id="rId44"/>
    <p:sldId id="886" r:id="rId45"/>
    <p:sldId id="887" r:id="rId46"/>
    <p:sldId id="888" r:id="rId47"/>
    <p:sldId id="889" r:id="rId48"/>
    <p:sldId id="285" r:id="rId49"/>
    <p:sldId id="890" r:id="rId50"/>
    <p:sldId id="284" r:id="rId51"/>
    <p:sldId id="286" r:id="rId52"/>
    <p:sldId id="891" r:id="rId53"/>
    <p:sldId id="892" r:id="rId54"/>
    <p:sldId id="893" r:id="rId55"/>
    <p:sldId id="894" r:id="rId56"/>
    <p:sldId id="895" r:id="rId57"/>
    <p:sldId id="896" r:id="rId58"/>
    <p:sldId id="897" r:id="rId59"/>
    <p:sldId id="898" r:id="rId60"/>
    <p:sldId id="899" r:id="rId61"/>
    <p:sldId id="900" r:id="rId62"/>
    <p:sldId id="901" r:id="rId63"/>
    <p:sldId id="902" r:id="rId64"/>
    <p:sldId id="903" r:id="rId65"/>
    <p:sldId id="904" r:id="rId66"/>
    <p:sldId id="905" r:id="rId67"/>
    <p:sldId id="906" r:id="rId68"/>
    <p:sldId id="907" r:id="rId69"/>
    <p:sldId id="908" r:id="rId70"/>
    <p:sldId id="909" r:id="rId71"/>
    <p:sldId id="910" r:id="rId72"/>
    <p:sldId id="911" r:id="rId73"/>
    <p:sldId id="257" r:id="rId74"/>
    <p:sldId id="258" r:id="rId75"/>
    <p:sldId id="259" r:id="rId76"/>
    <p:sldId id="260" r:id="rId77"/>
    <p:sldId id="912" r:id="rId78"/>
    <p:sldId id="913" r:id="rId79"/>
    <p:sldId id="914" r:id="rId80"/>
    <p:sldId id="915" r:id="rId81"/>
    <p:sldId id="916" r:id="rId82"/>
    <p:sldId id="917" r:id="rId83"/>
    <p:sldId id="918" r:id="rId84"/>
    <p:sldId id="919" r:id="rId85"/>
    <p:sldId id="920" r:id="rId86"/>
    <p:sldId id="921" r:id="rId87"/>
    <p:sldId id="922" r:id="rId88"/>
    <p:sldId id="923" r:id="rId89"/>
    <p:sldId id="924" r:id="rId90"/>
    <p:sldId id="925" r:id="rId91"/>
    <p:sldId id="926" r:id="rId92"/>
    <p:sldId id="927" r:id="rId93"/>
    <p:sldId id="928" r:id="rId94"/>
    <p:sldId id="929" r:id="rId95"/>
    <p:sldId id="930" r:id="rId96"/>
    <p:sldId id="931" r:id="rId97"/>
    <p:sldId id="932" r:id="rId98"/>
    <p:sldId id="933" r:id="rId99"/>
    <p:sldId id="934" r:id="rId100"/>
    <p:sldId id="935" r:id="rId101"/>
    <p:sldId id="936" r:id="rId102"/>
    <p:sldId id="937" r:id="rId103"/>
    <p:sldId id="938" r:id="rId104"/>
    <p:sldId id="939" r:id="rId105"/>
    <p:sldId id="940" r:id="rId106"/>
    <p:sldId id="941" r:id="rId107"/>
    <p:sldId id="942" r:id="rId108"/>
    <p:sldId id="943" r:id="rId109"/>
    <p:sldId id="944" r:id="rId110"/>
    <p:sldId id="945" r:id="rId111"/>
    <p:sldId id="946" r:id="rId112"/>
    <p:sldId id="947" r:id="rId113"/>
    <p:sldId id="948" r:id="rId114"/>
    <p:sldId id="949" r:id="rId115"/>
    <p:sldId id="950" r:id="rId116"/>
    <p:sldId id="951" r:id="rId117"/>
    <p:sldId id="952" r:id="rId118"/>
    <p:sldId id="953" r:id="rId119"/>
    <p:sldId id="954" r:id="rId120"/>
    <p:sldId id="955" r:id="rId121"/>
    <p:sldId id="956" r:id="rId122"/>
    <p:sldId id="957" r:id="rId123"/>
    <p:sldId id="958" r:id="rId124"/>
    <p:sldId id="959" r:id="rId125"/>
    <p:sldId id="960" r:id="rId126"/>
    <p:sldId id="961" r:id="rId127"/>
    <p:sldId id="962" r:id="rId128"/>
    <p:sldId id="963" r:id="rId129"/>
    <p:sldId id="964" r:id="rId130"/>
    <p:sldId id="965" r:id="rId131"/>
    <p:sldId id="966" r:id="rId132"/>
    <p:sldId id="967" r:id="rId133"/>
    <p:sldId id="968" r:id="rId134"/>
    <p:sldId id="969" r:id="rId135"/>
    <p:sldId id="970" r:id="rId136"/>
    <p:sldId id="971" r:id="rId137"/>
    <p:sldId id="972" r:id="rId138"/>
    <p:sldId id="973" r:id="rId139"/>
    <p:sldId id="974" r:id="rId140"/>
    <p:sldId id="975" r:id="rId141"/>
    <p:sldId id="976" r:id="rId142"/>
    <p:sldId id="977" r:id="rId143"/>
    <p:sldId id="978" r:id="rId144"/>
    <p:sldId id="979" r:id="rId145"/>
    <p:sldId id="980" r:id="rId146"/>
    <p:sldId id="981" r:id="rId147"/>
    <p:sldId id="982" r:id="rId148"/>
    <p:sldId id="983" r:id="rId149"/>
    <p:sldId id="984" r:id="rId150"/>
    <p:sldId id="985" r:id="rId151"/>
    <p:sldId id="986" r:id="rId152"/>
    <p:sldId id="987" r:id="rId153"/>
    <p:sldId id="988" r:id="rId154"/>
    <p:sldId id="989" r:id="rId155"/>
    <p:sldId id="990" r:id="rId156"/>
    <p:sldId id="991" r:id="rId157"/>
    <p:sldId id="992" r:id="rId158"/>
    <p:sldId id="993" r:id="rId159"/>
    <p:sldId id="994" r:id="rId160"/>
    <p:sldId id="995" r:id="rId161"/>
    <p:sldId id="996" r:id="rId162"/>
    <p:sldId id="997" r:id="rId163"/>
    <p:sldId id="998" r:id="rId164"/>
    <p:sldId id="999" r:id="rId165"/>
    <p:sldId id="1000" r:id="rId166"/>
    <p:sldId id="1001" r:id="rId167"/>
    <p:sldId id="1002" r:id="rId168"/>
    <p:sldId id="1003" r:id="rId169"/>
    <p:sldId id="1004" r:id="rId170"/>
    <p:sldId id="1005" r:id="rId171"/>
    <p:sldId id="1006" r:id="rId172"/>
    <p:sldId id="1007" r:id="rId173"/>
    <p:sldId id="1008" r:id="rId174"/>
    <p:sldId id="1009" r:id="rId175"/>
    <p:sldId id="1010" r:id="rId176"/>
    <p:sldId id="1011" r:id="rId177"/>
    <p:sldId id="1012" r:id="rId178"/>
    <p:sldId id="1013" r:id="rId179"/>
    <p:sldId id="1014" r:id="rId180"/>
    <p:sldId id="1015" r:id="rId181"/>
    <p:sldId id="1016" r:id="rId182"/>
    <p:sldId id="1017" r:id="rId183"/>
    <p:sldId id="1018" r:id="rId184"/>
    <p:sldId id="1019" r:id="rId185"/>
    <p:sldId id="1020" r:id="rId186"/>
    <p:sldId id="1021" r:id="rId187"/>
    <p:sldId id="1022" r:id="rId188"/>
    <p:sldId id="1023" r:id="rId189"/>
    <p:sldId id="1024" r:id="rId190"/>
    <p:sldId id="1025" r:id="rId191"/>
    <p:sldId id="1026" r:id="rId192"/>
    <p:sldId id="1027" r:id="rId193"/>
    <p:sldId id="1028" r:id="rId194"/>
    <p:sldId id="1029" r:id="rId195"/>
    <p:sldId id="1030" r:id="rId196"/>
    <p:sldId id="1031" r:id="rId197"/>
    <p:sldId id="1032" r:id="rId198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47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000"/>
    <a:srgbClr val="4443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93" d="100"/>
          <a:sy n="93" d="100"/>
        </p:scale>
        <p:origin x="726" y="90"/>
      </p:cViewPr>
      <p:guideLst>
        <p:guide orient="horz" pos="1847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08.xml"/><Relationship Id="rId21" Type="http://schemas.openxmlformats.org/officeDocument/2006/relationships/slide" Target="slides/slide12.xml"/><Relationship Id="rId42" Type="http://schemas.openxmlformats.org/officeDocument/2006/relationships/slide" Target="slides/slide33.xml"/><Relationship Id="rId63" Type="http://schemas.openxmlformats.org/officeDocument/2006/relationships/slide" Target="slides/slide54.xml"/><Relationship Id="rId84" Type="http://schemas.openxmlformats.org/officeDocument/2006/relationships/slide" Target="slides/slide75.xml"/><Relationship Id="rId138" Type="http://schemas.openxmlformats.org/officeDocument/2006/relationships/slide" Target="slides/slide129.xml"/><Relationship Id="rId159" Type="http://schemas.openxmlformats.org/officeDocument/2006/relationships/slide" Target="slides/slide150.xml"/><Relationship Id="rId170" Type="http://schemas.openxmlformats.org/officeDocument/2006/relationships/slide" Target="slides/slide161.xml"/><Relationship Id="rId191" Type="http://schemas.openxmlformats.org/officeDocument/2006/relationships/slide" Target="slides/slide182.xml"/><Relationship Id="rId196" Type="http://schemas.openxmlformats.org/officeDocument/2006/relationships/slide" Target="slides/slide187.xml"/><Relationship Id="rId200" Type="http://schemas.openxmlformats.org/officeDocument/2006/relationships/presProps" Target="presProps.xml"/><Relationship Id="rId16" Type="http://schemas.openxmlformats.org/officeDocument/2006/relationships/slide" Target="slides/slide7.xml"/><Relationship Id="rId107" Type="http://schemas.openxmlformats.org/officeDocument/2006/relationships/slide" Target="slides/slide98.xml"/><Relationship Id="rId11" Type="http://schemas.openxmlformats.org/officeDocument/2006/relationships/slide" Target="slides/slide2.xml"/><Relationship Id="rId32" Type="http://schemas.openxmlformats.org/officeDocument/2006/relationships/slide" Target="slides/slide23.xml"/><Relationship Id="rId37" Type="http://schemas.openxmlformats.org/officeDocument/2006/relationships/slide" Target="slides/slide28.xml"/><Relationship Id="rId53" Type="http://schemas.openxmlformats.org/officeDocument/2006/relationships/slide" Target="slides/slide44.xml"/><Relationship Id="rId58" Type="http://schemas.openxmlformats.org/officeDocument/2006/relationships/slide" Target="slides/slide49.xml"/><Relationship Id="rId74" Type="http://schemas.openxmlformats.org/officeDocument/2006/relationships/slide" Target="slides/slide65.xml"/><Relationship Id="rId79" Type="http://schemas.openxmlformats.org/officeDocument/2006/relationships/slide" Target="slides/slide70.xml"/><Relationship Id="rId102" Type="http://schemas.openxmlformats.org/officeDocument/2006/relationships/slide" Target="slides/slide93.xml"/><Relationship Id="rId123" Type="http://schemas.openxmlformats.org/officeDocument/2006/relationships/slide" Target="slides/slide114.xml"/><Relationship Id="rId128" Type="http://schemas.openxmlformats.org/officeDocument/2006/relationships/slide" Target="slides/slide119.xml"/><Relationship Id="rId144" Type="http://schemas.openxmlformats.org/officeDocument/2006/relationships/slide" Target="slides/slide135.xml"/><Relationship Id="rId149" Type="http://schemas.openxmlformats.org/officeDocument/2006/relationships/slide" Target="slides/slide140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81.xml"/><Relationship Id="rId95" Type="http://schemas.openxmlformats.org/officeDocument/2006/relationships/slide" Target="slides/slide86.xml"/><Relationship Id="rId160" Type="http://schemas.openxmlformats.org/officeDocument/2006/relationships/slide" Target="slides/slide151.xml"/><Relationship Id="rId165" Type="http://schemas.openxmlformats.org/officeDocument/2006/relationships/slide" Target="slides/slide156.xml"/><Relationship Id="rId181" Type="http://schemas.openxmlformats.org/officeDocument/2006/relationships/slide" Target="slides/slide172.xml"/><Relationship Id="rId186" Type="http://schemas.openxmlformats.org/officeDocument/2006/relationships/slide" Target="slides/slide177.xml"/><Relationship Id="rId22" Type="http://schemas.openxmlformats.org/officeDocument/2006/relationships/slide" Target="slides/slide13.xml"/><Relationship Id="rId27" Type="http://schemas.openxmlformats.org/officeDocument/2006/relationships/slide" Target="slides/slide18.xml"/><Relationship Id="rId43" Type="http://schemas.openxmlformats.org/officeDocument/2006/relationships/slide" Target="slides/slide34.xml"/><Relationship Id="rId48" Type="http://schemas.openxmlformats.org/officeDocument/2006/relationships/slide" Target="slides/slide39.xml"/><Relationship Id="rId64" Type="http://schemas.openxmlformats.org/officeDocument/2006/relationships/slide" Target="slides/slide55.xml"/><Relationship Id="rId69" Type="http://schemas.openxmlformats.org/officeDocument/2006/relationships/slide" Target="slides/slide60.xml"/><Relationship Id="rId113" Type="http://schemas.openxmlformats.org/officeDocument/2006/relationships/slide" Target="slides/slide104.xml"/><Relationship Id="rId118" Type="http://schemas.openxmlformats.org/officeDocument/2006/relationships/slide" Target="slides/slide109.xml"/><Relationship Id="rId134" Type="http://schemas.openxmlformats.org/officeDocument/2006/relationships/slide" Target="slides/slide125.xml"/><Relationship Id="rId139" Type="http://schemas.openxmlformats.org/officeDocument/2006/relationships/slide" Target="slides/slide130.xml"/><Relationship Id="rId80" Type="http://schemas.openxmlformats.org/officeDocument/2006/relationships/slide" Target="slides/slide71.xml"/><Relationship Id="rId85" Type="http://schemas.openxmlformats.org/officeDocument/2006/relationships/slide" Target="slides/slide76.xml"/><Relationship Id="rId150" Type="http://schemas.openxmlformats.org/officeDocument/2006/relationships/slide" Target="slides/slide141.xml"/><Relationship Id="rId155" Type="http://schemas.openxmlformats.org/officeDocument/2006/relationships/slide" Target="slides/slide146.xml"/><Relationship Id="rId171" Type="http://schemas.openxmlformats.org/officeDocument/2006/relationships/slide" Target="slides/slide162.xml"/><Relationship Id="rId176" Type="http://schemas.openxmlformats.org/officeDocument/2006/relationships/slide" Target="slides/slide167.xml"/><Relationship Id="rId192" Type="http://schemas.openxmlformats.org/officeDocument/2006/relationships/slide" Target="slides/slide183.xml"/><Relationship Id="rId197" Type="http://schemas.openxmlformats.org/officeDocument/2006/relationships/slide" Target="slides/slide188.xml"/><Relationship Id="rId201" Type="http://schemas.openxmlformats.org/officeDocument/2006/relationships/viewProps" Target="viewProps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33" Type="http://schemas.openxmlformats.org/officeDocument/2006/relationships/slide" Target="slides/slide24.xml"/><Relationship Id="rId38" Type="http://schemas.openxmlformats.org/officeDocument/2006/relationships/slide" Target="slides/slide29.xml"/><Relationship Id="rId59" Type="http://schemas.openxmlformats.org/officeDocument/2006/relationships/slide" Target="slides/slide50.xml"/><Relationship Id="rId103" Type="http://schemas.openxmlformats.org/officeDocument/2006/relationships/slide" Target="slides/slide94.xml"/><Relationship Id="rId108" Type="http://schemas.openxmlformats.org/officeDocument/2006/relationships/slide" Target="slides/slide99.xml"/><Relationship Id="rId124" Type="http://schemas.openxmlformats.org/officeDocument/2006/relationships/slide" Target="slides/slide115.xml"/><Relationship Id="rId129" Type="http://schemas.openxmlformats.org/officeDocument/2006/relationships/slide" Target="slides/slide120.xml"/><Relationship Id="rId54" Type="http://schemas.openxmlformats.org/officeDocument/2006/relationships/slide" Target="slides/slide45.xml"/><Relationship Id="rId70" Type="http://schemas.openxmlformats.org/officeDocument/2006/relationships/slide" Target="slides/slide61.xml"/><Relationship Id="rId75" Type="http://schemas.openxmlformats.org/officeDocument/2006/relationships/slide" Target="slides/slide66.xml"/><Relationship Id="rId91" Type="http://schemas.openxmlformats.org/officeDocument/2006/relationships/slide" Target="slides/slide82.xml"/><Relationship Id="rId96" Type="http://schemas.openxmlformats.org/officeDocument/2006/relationships/slide" Target="slides/slide87.xml"/><Relationship Id="rId140" Type="http://schemas.openxmlformats.org/officeDocument/2006/relationships/slide" Target="slides/slide131.xml"/><Relationship Id="rId145" Type="http://schemas.openxmlformats.org/officeDocument/2006/relationships/slide" Target="slides/slide136.xml"/><Relationship Id="rId161" Type="http://schemas.openxmlformats.org/officeDocument/2006/relationships/slide" Target="slides/slide152.xml"/><Relationship Id="rId166" Type="http://schemas.openxmlformats.org/officeDocument/2006/relationships/slide" Target="slides/slide157.xml"/><Relationship Id="rId182" Type="http://schemas.openxmlformats.org/officeDocument/2006/relationships/slide" Target="slides/slide173.xml"/><Relationship Id="rId187" Type="http://schemas.openxmlformats.org/officeDocument/2006/relationships/slide" Target="slides/slide178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23" Type="http://schemas.openxmlformats.org/officeDocument/2006/relationships/slide" Target="slides/slide14.xml"/><Relationship Id="rId28" Type="http://schemas.openxmlformats.org/officeDocument/2006/relationships/slide" Target="slides/slide19.xml"/><Relationship Id="rId49" Type="http://schemas.openxmlformats.org/officeDocument/2006/relationships/slide" Target="slides/slide40.xml"/><Relationship Id="rId114" Type="http://schemas.openxmlformats.org/officeDocument/2006/relationships/slide" Target="slides/slide105.xml"/><Relationship Id="rId119" Type="http://schemas.openxmlformats.org/officeDocument/2006/relationships/slide" Target="slides/slide110.xml"/><Relationship Id="rId44" Type="http://schemas.openxmlformats.org/officeDocument/2006/relationships/slide" Target="slides/slide35.xml"/><Relationship Id="rId60" Type="http://schemas.openxmlformats.org/officeDocument/2006/relationships/slide" Target="slides/slide51.xml"/><Relationship Id="rId65" Type="http://schemas.openxmlformats.org/officeDocument/2006/relationships/slide" Target="slides/slide56.xml"/><Relationship Id="rId81" Type="http://schemas.openxmlformats.org/officeDocument/2006/relationships/slide" Target="slides/slide72.xml"/><Relationship Id="rId86" Type="http://schemas.openxmlformats.org/officeDocument/2006/relationships/slide" Target="slides/slide77.xml"/><Relationship Id="rId130" Type="http://schemas.openxmlformats.org/officeDocument/2006/relationships/slide" Target="slides/slide121.xml"/><Relationship Id="rId135" Type="http://schemas.openxmlformats.org/officeDocument/2006/relationships/slide" Target="slides/slide126.xml"/><Relationship Id="rId151" Type="http://schemas.openxmlformats.org/officeDocument/2006/relationships/slide" Target="slides/slide142.xml"/><Relationship Id="rId156" Type="http://schemas.openxmlformats.org/officeDocument/2006/relationships/slide" Target="slides/slide147.xml"/><Relationship Id="rId177" Type="http://schemas.openxmlformats.org/officeDocument/2006/relationships/slide" Target="slides/slide168.xml"/><Relationship Id="rId198" Type="http://schemas.openxmlformats.org/officeDocument/2006/relationships/slide" Target="slides/slide189.xml"/><Relationship Id="rId172" Type="http://schemas.openxmlformats.org/officeDocument/2006/relationships/slide" Target="slides/slide163.xml"/><Relationship Id="rId193" Type="http://schemas.openxmlformats.org/officeDocument/2006/relationships/slide" Target="slides/slide184.xml"/><Relationship Id="rId202" Type="http://schemas.openxmlformats.org/officeDocument/2006/relationships/theme" Target="theme/theme1.xml"/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39" Type="http://schemas.openxmlformats.org/officeDocument/2006/relationships/slide" Target="slides/slide30.xml"/><Relationship Id="rId109" Type="http://schemas.openxmlformats.org/officeDocument/2006/relationships/slide" Target="slides/slide100.xml"/><Relationship Id="rId34" Type="http://schemas.openxmlformats.org/officeDocument/2006/relationships/slide" Target="slides/slide25.xml"/><Relationship Id="rId50" Type="http://schemas.openxmlformats.org/officeDocument/2006/relationships/slide" Target="slides/slide41.xml"/><Relationship Id="rId55" Type="http://schemas.openxmlformats.org/officeDocument/2006/relationships/slide" Target="slides/slide46.xml"/><Relationship Id="rId76" Type="http://schemas.openxmlformats.org/officeDocument/2006/relationships/slide" Target="slides/slide67.xml"/><Relationship Id="rId97" Type="http://schemas.openxmlformats.org/officeDocument/2006/relationships/slide" Target="slides/slide88.xml"/><Relationship Id="rId104" Type="http://schemas.openxmlformats.org/officeDocument/2006/relationships/slide" Target="slides/slide95.xml"/><Relationship Id="rId120" Type="http://schemas.openxmlformats.org/officeDocument/2006/relationships/slide" Target="slides/slide111.xml"/><Relationship Id="rId125" Type="http://schemas.openxmlformats.org/officeDocument/2006/relationships/slide" Target="slides/slide116.xml"/><Relationship Id="rId141" Type="http://schemas.openxmlformats.org/officeDocument/2006/relationships/slide" Target="slides/slide132.xml"/><Relationship Id="rId146" Type="http://schemas.openxmlformats.org/officeDocument/2006/relationships/slide" Target="slides/slide137.xml"/><Relationship Id="rId167" Type="http://schemas.openxmlformats.org/officeDocument/2006/relationships/slide" Target="slides/slide158.xml"/><Relationship Id="rId188" Type="http://schemas.openxmlformats.org/officeDocument/2006/relationships/slide" Target="slides/slide179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62.xml"/><Relationship Id="rId92" Type="http://schemas.openxmlformats.org/officeDocument/2006/relationships/slide" Target="slides/slide83.xml"/><Relationship Id="rId162" Type="http://schemas.openxmlformats.org/officeDocument/2006/relationships/slide" Target="slides/slide153.xml"/><Relationship Id="rId183" Type="http://schemas.openxmlformats.org/officeDocument/2006/relationships/slide" Target="slides/slide174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0.xml"/><Relationship Id="rId24" Type="http://schemas.openxmlformats.org/officeDocument/2006/relationships/slide" Target="slides/slide15.xml"/><Relationship Id="rId40" Type="http://schemas.openxmlformats.org/officeDocument/2006/relationships/slide" Target="slides/slide31.xml"/><Relationship Id="rId45" Type="http://schemas.openxmlformats.org/officeDocument/2006/relationships/slide" Target="slides/slide36.xml"/><Relationship Id="rId66" Type="http://schemas.openxmlformats.org/officeDocument/2006/relationships/slide" Target="slides/slide57.xml"/><Relationship Id="rId87" Type="http://schemas.openxmlformats.org/officeDocument/2006/relationships/slide" Target="slides/slide78.xml"/><Relationship Id="rId110" Type="http://schemas.openxmlformats.org/officeDocument/2006/relationships/slide" Target="slides/slide101.xml"/><Relationship Id="rId115" Type="http://schemas.openxmlformats.org/officeDocument/2006/relationships/slide" Target="slides/slide106.xml"/><Relationship Id="rId131" Type="http://schemas.openxmlformats.org/officeDocument/2006/relationships/slide" Target="slides/slide122.xml"/><Relationship Id="rId136" Type="http://schemas.openxmlformats.org/officeDocument/2006/relationships/slide" Target="slides/slide127.xml"/><Relationship Id="rId157" Type="http://schemas.openxmlformats.org/officeDocument/2006/relationships/slide" Target="slides/slide148.xml"/><Relationship Id="rId178" Type="http://schemas.openxmlformats.org/officeDocument/2006/relationships/slide" Target="slides/slide169.xml"/><Relationship Id="rId61" Type="http://schemas.openxmlformats.org/officeDocument/2006/relationships/slide" Target="slides/slide52.xml"/><Relationship Id="rId82" Type="http://schemas.openxmlformats.org/officeDocument/2006/relationships/slide" Target="slides/slide73.xml"/><Relationship Id="rId152" Type="http://schemas.openxmlformats.org/officeDocument/2006/relationships/slide" Target="slides/slide143.xml"/><Relationship Id="rId173" Type="http://schemas.openxmlformats.org/officeDocument/2006/relationships/slide" Target="slides/slide164.xml"/><Relationship Id="rId194" Type="http://schemas.openxmlformats.org/officeDocument/2006/relationships/slide" Target="slides/slide185.xml"/><Relationship Id="rId199" Type="http://schemas.openxmlformats.org/officeDocument/2006/relationships/notesMaster" Target="notesMasters/notesMaster1.xml"/><Relationship Id="rId203" Type="http://schemas.openxmlformats.org/officeDocument/2006/relationships/tableStyles" Target="tableStyles.xml"/><Relationship Id="rId19" Type="http://schemas.openxmlformats.org/officeDocument/2006/relationships/slide" Target="slides/slide10.xml"/><Relationship Id="rId14" Type="http://schemas.openxmlformats.org/officeDocument/2006/relationships/slide" Target="slides/slide5.xml"/><Relationship Id="rId30" Type="http://schemas.openxmlformats.org/officeDocument/2006/relationships/slide" Target="slides/slide21.xml"/><Relationship Id="rId35" Type="http://schemas.openxmlformats.org/officeDocument/2006/relationships/slide" Target="slides/slide26.xml"/><Relationship Id="rId56" Type="http://schemas.openxmlformats.org/officeDocument/2006/relationships/slide" Target="slides/slide47.xml"/><Relationship Id="rId77" Type="http://schemas.openxmlformats.org/officeDocument/2006/relationships/slide" Target="slides/slide68.xml"/><Relationship Id="rId100" Type="http://schemas.openxmlformats.org/officeDocument/2006/relationships/slide" Target="slides/slide91.xml"/><Relationship Id="rId105" Type="http://schemas.openxmlformats.org/officeDocument/2006/relationships/slide" Target="slides/slide96.xml"/><Relationship Id="rId126" Type="http://schemas.openxmlformats.org/officeDocument/2006/relationships/slide" Target="slides/slide117.xml"/><Relationship Id="rId147" Type="http://schemas.openxmlformats.org/officeDocument/2006/relationships/slide" Target="slides/slide138.xml"/><Relationship Id="rId168" Type="http://schemas.openxmlformats.org/officeDocument/2006/relationships/slide" Target="slides/slide159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42.xml"/><Relationship Id="rId72" Type="http://schemas.openxmlformats.org/officeDocument/2006/relationships/slide" Target="slides/slide63.xml"/><Relationship Id="rId93" Type="http://schemas.openxmlformats.org/officeDocument/2006/relationships/slide" Target="slides/slide84.xml"/><Relationship Id="rId98" Type="http://schemas.openxmlformats.org/officeDocument/2006/relationships/slide" Target="slides/slide89.xml"/><Relationship Id="rId121" Type="http://schemas.openxmlformats.org/officeDocument/2006/relationships/slide" Target="slides/slide112.xml"/><Relationship Id="rId142" Type="http://schemas.openxmlformats.org/officeDocument/2006/relationships/slide" Target="slides/slide133.xml"/><Relationship Id="rId163" Type="http://schemas.openxmlformats.org/officeDocument/2006/relationships/slide" Target="slides/slide154.xml"/><Relationship Id="rId184" Type="http://schemas.openxmlformats.org/officeDocument/2006/relationships/slide" Target="slides/slide175.xml"/><Relationship Id="rId189" Type="http://schemas.openxmlformats.org/officeDocument/2006/relationships/slide" Target="slides/slide180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16.xml"/><Relationship Id="rId46" Type="http://schemas.openxmlformats.org/officeDocument/2006/relationships/slide" Target="slides/slide37.xml"/><Relationship Id="rId67" Type="http://schemas.openxmlformats.org/officeDocument/2006/relationships/slide" Target="slides/slide58.xml"/><Relationship Id="rId116" Type="http://schemas.openxmlformats.org/officeDocument/2006/relationships/slide" Target="slides/slide107.xml"/><Relationship Id="rId137" Type="http://schemas.openxmlformats.org/officeDocument/2006/relationships/slide" Target="slides/slide128.xml"/><Relationship Id="rId158" Type="http://schemas.openxmlformats.org/officeDocument/2006/relationships/slide" Target="slides/slide149.xml"/><Relationship Id="rId20" Type="http://schemas.openxmlformats.org/officeDocument/2006/relationships/slide" Target="slides/slide11.xml"/><Relationship Id="rId41" Type="http://schemas.openxmlformats.org/officeDocument/2006/relationships/slide" Target="slides/slide32.xml"/><Relationship Id="rId62" Type="http://schemas.openxmlformats.org/officeDocument/2006/relationships/slide" Target="slides/slide53.xml"/><Relationship Id="rId83" Type="http://schemas.openxmlformats.org/officeDocument/2006/relationships/slide" Target="slides/slide74.xml"/><Relationship Id="rId88" Type="http://schemas.openxmlformats.org/officeDocument/2006/relationships/slide" Target="slides/slide79.xml"/><Relationship Id="rId111" Type="http://schemas.openxmlformats.org/officeDocument/2006/relationships/slide" Target="slides/slide102.xml"/><Relationship Id="rId132" Type="http://schemas.openxmlformats.org/officeDocument/2006/relationships/slide" Target="slides/slide123.xml"/><Relationship Id="rId153" Type="http://schemas.openxmlformats.org/officeDocument/2006/relationships/slide" Target="slides/slide144.xml"/><Relationship Id="rId174" Type="http://schemas.openxmlformats.org/officeDocument/2006/relationships/slide" Target="slides/slide165.xml"/><Relationship Id="rId179" Type="http://schemas.openxmlformats.org/officeDocument/2006/relationships/slide" Target="slides/slide170.xml"/><Relationship Id="rId195" Type="http://schemas.openxmlformats.org/officeDocument/2006/relationships/slide" Target="slides/slide186.xml"/><Relationship Id="rId190" Type="http://schemas.openxmlformats.org/officeDocument/2006/relationships/slide" Target="slides/slide181.xml"/><Relationship Id="rId15" Type="http://schemas.openxmlformats.org/officeDocument/2006/relationships/slide" Target="slides/slide6.xml"/><Relationship Id="rId36" Type="http://schemas.openxmlformats.org/officeDocument/2006/relationships/slide" Target="slides/slide27.xml"/><Relationship Id="rId57" Type="http://schemas.openxmlformats.org/officeDocument/2006/relationships/slide" Target="slides/slide48.xml"/><Relationship Id="rId106" Type="http://schemas.openxmlformats.org/officeDocument/2006/relationships/slide" Target="slides/slide97.xml"/><Relationship Id="rId127" Type="http://schemas.openxmlformats.org/officeDocument/2006/relationships/slide" Target="slides/slide118.xml"/><Relationship Id="rId10" Type="http://schemas.openxmlformats.org/officeDocument/2006/relationships/slide" Target="slides/slide1.xml"/><Relationship Id="rId31" Type="http://schemas.openxmlformats.org/officeDocument/2006/relationships/slide" Target="slides/slide22.xml"/><Relationship Id="rId52" Type="http://schemas.openxmlformats.org/officeDocument/2006/relationships/slide" Target="slides/slide43.xml"/><Relationship Id="rId73" Type="http://schemas.openxmlformats.org/officeDocument/2006/relationships/slide" Target="slides/slide64.xml"/><Relationship Id="rId78" Type="http://schemas.openxmlformats.org/officeDocument/2006/relationships/slide" Target="slides/slide69.xml"/><Relationship Id="rId94" Type="http://schemas.openxmlformats.org/officeDocument/2006/relationships/slide" Target="slides/slide85.xml"/><Relationship Id="rId99" Type="http://schemas.openxmlformats.org/officeDocument/2006/relationships/slide" Target="slides/slide90.xml"/><Relationship Id="rId101" Type="http://schemas.openxmlformats.org/officeDocument/2006/relationships/slide" Target="slides/slide92.xml"/><Relationship Id="rId122" Type="http://schemas.openxmlformats.org/officeDocument/2006/relationships/slide" Target="slides/slide113.xml"/><Relationship Id="rId143" Type="http://schemas.openxmlformats.org/officeDocument/2006/relationships/slide" Target="slides/slide134.xml"/><Relationship Id="rId148" Type="http://schemas.openxmlformats.org/officeDocument/2006/relationships/slide" Target="slides/slide139.xml"/><Relationship Id="rId164" Type="http://schemas.openxmlformats.org/officeDocument/2006/relationships/slide" Target="slides/slide155.xml"/><Relationship Id="rId169" Type="http://schemas.openxmlformats.org/officeDocument/2006/relationships/slide" Target="slides/slide160.xml"/><Relationship Id="rId185" Type="http://schemas.openxmlformats.org/officeDocument/2006/relationships/slide" Target="slides/slide176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80" Type="http://schemas.openxmlformats.org/officeDocument/2006/relationships/slide" Target="slides/slide171.xml"/><Relationship Id="rId26" Type="http://schemas.openxmlformats.org/officeDocument/2006/relationships/slide" Target="slides/slide17.xml"/><Relationship Id="rId47" Type="http://schemas.openxmlformats.org/officeDocument/2006/relationships/slide" Target="slides/slide38.xml"/><Relationship Id="rId68" Type="http://schemas.openxmlformats.org/officeDocument/2006/relationships/slide" Target="slides/slide59.xml"/><Relationship Id="rId89" Type="http://schemas.openxmlformats.org/officeDocument/2006/relationships/slide" Target="slides/slide80.xml"/><Relationship Id="rId112" Type="http://schemas.openxmlformats.org/officeDocument/2006/relationships/slide" Target="slides/slide103.xml"/><Relationship Id="rId133" Type="http://schemas.openxmlformats.org/officeDocument/2006/relationships/slide" Target="slides/slide124.xml"/><Relationship Id="rId154" Type="http://schemas.openxmlformats.org/officeDocument/2006/relationships/slide" Target="slides/slide145.xml"/><Relationship Id="rId175" Type="http://schemas.openxmlformats.org/officeDocument/2006/relationships/slide" Target="slides/slide16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9DDFB4-F5F8-40CB-9D13-063772675E31}" type="datetimeFigureOut">
              <a:rPr lang="en-ID" smtClean="0"/>
              <a:t>22/08/2022</a:t>
            </a:fld>
            <a:endParaRPr lang="en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79CFC4-1E82-469F-8871-1409D9EBC89F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5263996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CA3AB2B-189A-4C92-A457-C6A3833631A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005224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CA3AB2B-189A-4C92-A457-C6A3833631A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648063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CA3AB2B-189A-4C92-A457-C6A3833631A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211054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CA3AB2B-189A-4C92-A457-C6A3833631A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082204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CA3AB2B-189A-4C92-A457-C6A3833631A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058095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CA3AB2B-189A-4C92-A457-C6A3833631A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983836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CA3AB2B-189A-4C92-A457-C6A3833631A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501780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CA3AB2B-189A-4C92-A457-C6A3833631A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556683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CA3AB2B-189A-4C92-A457-C6A3833631A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033993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CA3AB2B-189A-4C92-A457-C6A3833631A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459040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CA3AB2B-189A-4C92-A457-C6A3833631A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341745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CA3AB2B-189A-4C92-A457-C6A3833631A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00149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CA3AB2B-189A-4C92-A457-C6A3833631A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90027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CA3AB2B-189A-4C92-A457-C6A3833631A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744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CA3AB2B-189A-4C92-A457-C6A3833631A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967711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CA3AB2B-189A-4C92-A457-C6A3833631A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492250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5004048" y="3003798"/>
            <a:ext cx="3888432" cy="1152129"/>
          </a:xfrm>
          <a:prstGeom prst="rect">
            <a:avLst/>
          </a:prstGeom>
        </p:spPr>
        <p:txBody>
          <a:bodyPr anchor="ctr"/>
          <a:lstStyle>
            <a:lvl1pPr marL="0" indent="0" algn="r">
              <a:lnSpc>
                <a:spcPct val="100000"/>
              </a:lnSpc>
              <a:buNone/>
              <a:defRPr sz="3600" b="1" baseline="0"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>
                <a:ea typeface="+mn-ea"/>
              </a:rPr>
              <a:t>FREE PPT TEMPLATES</a:t>
            </a:r>
            <a:endParaRPr lang="en-US" altLang="ko-KR" b="1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003900" y="4155926"/>
            <a:ext cx="3888432" cy="504056"/>
          </a:xfrm>
          <a:prstGeom prst="rect">
            <a:avLst/>
          </a:prstGeom>
        </p:spPr>
        <p:txBody>
          <a:bodyPr anchor="ctr"/>
          <a:lstStyle>
            <a:lvl1pPr marL="0" indent="0" algn="r">
              <a:lnSpc>
                <a:spcPct val="100000"/>
              </a:lnSpc>
              <a:buNone/>
              <a:defRPr sz="1200" b="0" baseline="0">
                <a:solidFill>
                  <a:schemeClr val="accent2"/>
                </a:solidFill>
                <a:latin typeface="+mn-lt"/>
                <a:cs typeface="Arial" pitchFamily="34" charset="0"/>
              </a:defRPr>
            </a:lvl1pPr>
          </a:lstStyle>
          <a:p>
            <a:pPr>
              <a:spcBef>
                <a:spcPts val="0"/>
              </a:spcBef>
              <a:defRPr/>
            </a:pPr>
            <a:r>
              <a:rPr lang="en-US" altLang="ko-KR" sz="1200" b="1" dirty="0"/>
              <a:t>INSERT THE TITLE </a:t>
            </a:r>
          </a:p>
          <a:p>
            <a:pPr>
              <a:spcBef>
                <a:spcPts val="0"/>
              </a:spcBef>
              <a:defRPr/>
            </a:pPr>
            <a:r>
              <a:rPr lang="en-US" altLang="ko-KR" sz="1200" b="1" dirty="0"/>
              <a:t>OF YOUR PRESENTATION HERE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4162736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91952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3501681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accent2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887924" y="1089585"/>
            <a:ext cx="1368152" cy="14821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49005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Basic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5395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accent2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23528" y="1341082"/>
            <a:ext cx="1440160" cy="1252711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4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1907704" y="1341082"/>
            <a:ext cx="1440160" cy="1252711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4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3491880" y="1341082"/>
            <a:ext cx="1440160" cy="1252711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4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5076056" y="1341082"/>
            <a:ext cx="1440160" cy="1252711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4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2599209" y="3147814"/>
            <a:ext cx="1440160" cy="1252711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1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4183385" y="3147814"/>
            <a:ext cx="1440160" cy="1252711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idx="17" hasCustomPrompt="1"/>
          </p:nvPr>
        </p:nvSpPr>
        <p:spPr>
          <a:xfrm>
            <a:off x="5767561" y="3147814"/>
            <a:ext cx="1440160" cy="1252711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idx="18" hasCustomPrompt="1"/>
          </p:nvPr>
        </p:nvSpPr>
        <p:spPr>
          <a:xfrm>
            <a:off x="7351737" y="3147814"/>
            <a:ext cx="1440160" cy="1252711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72509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5357557" y="286543"/>
            <a:ext cx="2196000" cy="2196000"/>
          </a:xfrm>
          <a:prstGeom prst="diamond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4172774" y="1476771"/>
            <a:ext cx="2196000" cy="2196000"/>
          </a:xfrm>
          <a:prstGeom prst="diamond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5357557" y="2662807"/>
            <a:ext cx="2196000" cy="2196000"/>
          </a:xfrm>
          <a:prstGeom prst="diamond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6542340" y="1476771"/>
            <a:ext cx="2196000" cy="2196000"/>
          </a:xfrm>
          <a:prstGeom prst="diamond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15967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56295" y="195486"/>
            <a:ext cx="1944216" cy="46805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4676775" y="195486"/>
            <a:ext cx="1944216" cy="46805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33784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467544" y="360041"/>
            <a:ext cx="3168352" cy="31478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3779912" y="360041"/>
            <a:ext cx="4752528" cy="172207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3779912" y="2211711"/>
            <a:ext cx="1476000" cy="12961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5418176" y="2211711"/>
            <a:ext cx="1476000" cy="12961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idx="17" hasCustomPrompt="1"/>
          </p:nvPr>
        </p:nvSpPr>
        <p:spPr>
          <a:xfrm>
            <a:off x="7056440" y="2211711"/>
            <a:ext cx="1476000" cy="12961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40110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3779912" y="920899"/>
            <a:ext cx="4752528" cy="172207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3779912" y="3147814"/>
            <a:ext cx="4752528" cy="172207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590550" y="915566"/>
            <a:ext cx="3117354" cy="3960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1219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s and Contents Layout">
    <p:bg>
      <p:bgPr>
        <a:solidFill>
          <a:srgbClr val="4443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0" y="339502"/>
            <a:ext cx="6084168" cy="21602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3059832" y="2624708"/>
            <a:ext cx="6084168" cy="21602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43166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539552" y="1131590"/>
            <a:ext cx="4032448" cy="21602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539552" y="3291830"/>
            <a:ext cx="1656184" cy="14401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2267744" y="3377692"/>
            <a:ext cx="2304256" cy="13542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28646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429444" y="1203598"/>
            <a:ext cx="4104456" cy="17285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4644008" y="1203598"/>
            <a:ext cx="4104456" cy="17285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4644008" y="3060973"/>
            <a:ext cx="4104456" cy="17285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429900" y="3061296"/>
            <a:ext cx="4104000" cy="1728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8303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-9526" y="1183060"/>
            <a:ext cx="9153525" cy="3960440"/>
          </a:xfrm>
          <a:custGeom>
            <a:avLst/>
            <a:gdLst>
              <a:gd name="connsiteX0" fmla="*/ 0 w 9144000"/>
              <a:gd name="connsiteY0" fmla="*/ 0 h 3960440"/>
              <a:gd name="connsiteX1" fmla="*/ 9144000 w 9144000"/>
              <a:gd name="connsiteY1" fmla="*/ 0 h 3960440"/>
              <a:gd name="connsiteX2" fmla="*/ 9144000 w 9144000"/>
              <a:gd name="connsiteY2" fmla="*/ 3960440 h 3960440"/>
              <a:gd name="connsiteX3" fmla="*/ 0 w 9144000"/>
              <a:gd name="connsiteY3" fmla="*/ 3960440 h 3960440"/>
              <a:gd name="connsiteX4" fmla="*/ 0 w 9144000"/>
              <a:gd name="connsiteY4" fmla="*/ 0 h 3960440"/>
              <a:gd name="connsiteX0" fmla="*/ 0 w 9153525"/>
              <a:gd name="connsiteY0" fmla="*/ 3276600 h 3960440"/>
              <a:gd name="connsiteX1" fmla="*/ 9153525 w 9153525"/>
              <a:gd name="connsiteY1" fmla="*/ 0 h 3960440"/>
              <a:gd name="connsiteX2" fmla="*/ 9153525 w 9153525"/>
              <a:gd name="connsiteY2" fmla="*/ 3960440 h 3960440"/>
              <a:gd name="connsiteX3" fmla="*/ 9525 w 9153525"/>
              <a:gd name="connsiteY3" fmla="*/ 3960440 h 3960440"/>
              <a:gd name="connsiteX4" fmla="*/ 0 w 9153525"/>
              <a:gd name="connsiteY4" fmla="*/ 3276600 h 3960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53525" h="3960440">
                <a:moveTo>
                  <a:pt x="0" y="3276600"/>
                </a:moveTo>
                <a:lnTo>
                  <a:pt x="9153525" y="0"/>
                </a:lnTo>
                <a:lnTo>
                  <a:pt x="9153525" y="3960440"/>
                </a:lnTo>
                <a:lnTo>
                  <a:pt x="9525" y="3960440"/>
                </a:lnTo>
                <a:lnTo>
                  <a:pt x="0" y="32766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6" name="Picture 2" descr="D:\Fullppt\PNG이미지\핸드폰2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7798" y="777418"/>
            <a:ext cx="3373328" cy="4085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6516216" y="915566"/>
            <a:ext cx="1945465" cy="300514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51512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3363838"/>
            <a:ext cx="9144000" cy="1440160"/>
          </a:xfrm>
          <a:prstGeom prst="rect">
            <a:avLst/>
          </a:prstGeom>
          <a:solidFill>
            <a:schemeClr val="accent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3587482"/>
            <a:ext cx="9144000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Thank you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-148" y="4235554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accent2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922477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D:\Fullppt\005-PNG이미지\모니터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3312" y="2730636"/>
            <a:ext cx="2040674" cy="2034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D:\Fullppt\005-PNG이미지\모니터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5342" y="2730636"/>
            <a:ext cx="2040674" cy="2034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2752750" y="2812503"/>
            <a:ext cx="1874748" cy="12732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6881512" y="2812503"/>
            <a:ext cx="1874748" cy="12732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4576763" y="2331939"/>
            <a:ext cx="2346784" cy="16057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17112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apes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42646" y="92609"/>
            <a:ext cx="8679898" cy="5431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/>
              <a:t>Fully Editable Shapes</a:t>
            </a:r>
          </a:p>
        </p:txBody>
      </p:sp>
    </p:spTree>
    <p:extLst>
      <p:ext uri="{BB962C8B-B14F-4D97-AF65-F5344CB8AC3E}">
        <p14:creationId xmlns:p14="http://schemas.microsoft.com/office/powerpoint/2010/main" val="195521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11" name="Rounded Rectangle 10"/>
          <p:cNvSpPr/>
          <p:nvPr userDrawn="1"/>
        </p:nvSpPr>
        <p:spPr>
          <a:xfrm>
            <a:off x="354008" y="1131589"/>
            <a:ext cx="2849840" cy="364917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Rounded Rectangle 16"/>
          <p:cNvSpPr/>
          <p:nvPr userDrawn="1"/>
        </p:nvSpPr>
        <p:spPr>
          <a:xfrm>
            <a:off x="531932" y="1347500"/>
            <a:ext cx="108520" cy="3240473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8" name="Half Frame 17"/>
          <p:cNvSpPr/>
          <p:nvPr userDrawn="1"/>
        </p:nvSpPr>
        <p:spPr>
          <a:xfrm rot="5400000">
            <a:off x="2592642" y="1238201"/>
            <a:ext cx="502331" cy="502331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8182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3363838"/>
            <a:ext cx="9144000" cy="1440160"/>
          </a:xfrm>
          <a:prstGeom prst="rect">
            <a:avLst/>
          </a:prstGeom>
          <a:solidFill>
            <a:schemeClr val="accent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3587482"/>
            <a:ext cx="9144000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Thank you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-148" y="4235554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accent2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62688783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A99D1-0EB2-4F85-B3D4-6C023514A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55DBC6-1891-4D4E-9B5A-BDCEB78A67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AFBD2E-EA4D-44AC-A4BD-0C5AA17113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823A92-51DF-4C54-8C80-1CB70C893E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992B16-E765-430F-BC89-DE8C32948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5CB3F-26C9-44D7-A7CB-40F86C5CE4B1}" type="slidenum">
              <a:rPr lang="en-US" smtClean="0"/>
              <a:t>‹#›</a:t>
            </a:fld>
            <a:endParaRPr lang="en-US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F6E6B168-566B-473C-AA14-D312485321F1}"/>
              </a:ext>
            </a:extLst>
          </p:cNvPr>
          <p:cNvSpPr/>
          <p:nvPr userDrawn="1"/>
        </p:nvSpPr>
        <p:spPr>
          <a:xfrm>
            <a:off x="6247411" y="1"/>
            <a:ext cx="2896590" cy="3138740"/>
          </a:xfrm>
          <a:custGeom>
            <a:avLst/>
            <a:gdLst>
              <a:gd name="connsiteX0" fmla="*/ 72632 w 3862120"/>
              <a:gd name="connsiteY0" fmla="*/ 0 h 4184987"/>
              <a:gd name="connsiteX1" fmla="*/ 3862120 w 3862120"/>
              <a:gd name="connsiteY1" fmla="*/ 0 h 4184987"/>
              <a:gd name="connsiteX2" fmla="*/ 3862120 w 3862120"/>
              <a:gd name="connsiteY2" fmla="*/ 4018645 h 4184987"/>
              <a:gd name="connsiteX3" fmla="*/ 3849798 w 3862120"/>
              <a:gd name="connsiteY3" fmla="*/ 4027418 h 4184987"/>
              <a:gd name="connsiteX4" fmla="*/ 3409263 w 3862120"/>
              <a:gd name="connsiteY4" fmla="*/ 4179440 h 4184987"/>
              <a:gd name="connsiteX5" fmla="*/ 11722 w 3862120"/>
              <a:gd name="connsiteY5" fmla="*/ 786066 h 4184987"/>
              <a:gd name="connsiteX6" fmla="*/ 49002 w 3862120"/>
              <a:gd name="connsiteY6" fmla="*/ 88876 h 4184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862120" h="4184987">
                <a:moveTo>
                  <a:pt x="72632" y="0"/>
                </a:moveTo>
                <a:lnTo>
                  <a:pt x="3862120" y="0"/>
                </a:lnTo>
                <a:lnTo>
                  <a:pt x="3862120" y="4018645"/>
                </a:lnTo>
                <a:lnTo>
                  <a:pt x="3849798" y="4027418"/>
                </a:lnTo>
                <a:cubicBezTo>
                  <a:pt x="3719683" y="4109955"/>
                  <a:pt x="3573386" y="4162923"/>
                  <a:pt x="3409263" y="4179440"/>
                </a:cubicBezTo>
                <a:cubicBezTo>
                  <a:pt x="2096287" y="4311293"/>
                  <a:pt x="139121" y="2061203"/>
                  <a:pt x="11722" y="786066"/>
                </a:cubicBezTo>
                <a:cubicBezTo>
                  <a:pt x="-12601" y="547032"/>
                  <a:pt x="1454" y="312714"/>
                  <a:pt x="49002" y="88876"/>
                </a:cubicBezTo>
                <a:close/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 marL="0" marR="0" lvl="0" indent="0" algn="ctr" defTabSz="3429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225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2E96AA19-84B7-430D-8805-1FC9E3124763}"/>
              </a:ext>
            </a:extLst>
          </p:cNvPr>
          <p:cNvSpPr/>
          <p:nvPr userDrawn="1"/>
        </p:nvSpPr>
        <p:spPr>
          <a:xfrm>
            <a:off x="5542882" y="0"/>
            <a:ext cx="3601119" cy="3013097"/>
          </a:xfrm>
          <a:custGeom>
            <a:avLst/>
            <a:gdLst>
              <a:gd name="connsiteX0" fmla="*/ 2063453 w 4801492"/>
              <a:gd name="connsiteY0" fmla="*/ 0 h 4017462"/>
              <a:gd name="connsiteX1" fmla="*/ 4801492 w 4801492"/>
              <a:gd name="connsiteY1" fmla="*/ 0 h 4017462"/>
              <a:gd name="connsiteX2" fmla="*/ 4801492 w 4801492"/>
              <a:gd name="connsiteY2" fmla="*/ 3620618 h 4017462"/>
              <a:gd name="connsiteX3" fmla="*/ 4540736 w 4801492"/>
              <a:gd name="connsiteY3" fmla="*/ 3716067 h 4017462"/>
              <a:gd name="connsiteX4" fmla="*/ 3663094 w 4801492"/>
              <a:gd name="connsiteY4" fmla="*/ 3936581 h 4017462"/>
              <a:gd name="connsiteX5" fmla="*/ 88907 w 4801492"/>
              <a:gd name="connsiteY5" fmla="*/ 3068732 h 4017462"/>
              <a:gd name="connsiteX6" fmla="*/ 1919217 w 4801492"/>
              <a:gd name="connsiteY6" fmla="*/ 89093 h 4017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01492" h="4017462">
                <a:moveTo>
                  <a:pt x="2063453" y="0"/>
                </a:moveTo>
                <a:lnTo>
                  <a:pt x="4801492" y="0"/>
                </a:lnTo>
                <a:lnTo>
                  <a:pt x="4801492" y="3620618"/>
                </a:lnTo>
                <a:lnTo>
                  <a:pt x="4540736" y="3716067"/>
                </a:lnTo>
                <a:cubicBezTo>
                  <a:pt x="4233752" y="3819100"/>
                  <a:pt x="3933647" y="3892546"/>
                  <a:pt x="3663094" y="3936581"/>
                </a:cubicBezTo>
                <a:cubicBezTo>
                  <a:pt x="2220509" y="4171435"/>
                  <a:pt x="473668" y="3898601"/>
                  <a:pt x="88907" y="3068732"/>
                </a:cubicBezTo>
                <a:cubicBezTo>
                  <a:pt x="-310361" y="2209732"/>
                  <a:pt x="694404" y="899190"/>
                  <a:pt x="1919217" y="89093"/>
                </a:cubicBezTo>
                <a:close/>
              </a:path>
            </a:pathLst>
          </a:custGeom>
          <a:solidFill>
            <a:srgbClr val="8DB1C4">
              <a:alpha val="80000"/>
            </a:srgbClr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 marL="0" marR="0" lvl="0" indent="0" algn="ctr" defTabSz="3429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225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55505493-CC1B-41AE-918B-437E8B2856BA}"/>
              </a:ext>
            </a:extLst>
          </p:cNvPr>
          <p:cNvSpPr/>
          <p:nvPr userDrawn="1"/>
        </p:nvSpPr>
        <p:spPr>
          <a:xfrm>
            <a:off x="5123538" y="0"/>
            <a:ext cx="4020463" cy="2731677"/>
          </a:xfrm>
          <a:custGeom>
            <a:avLst/>
            <a:gdLst>
              <a:gd name="connsiteX0" fmla="*/ 320472 w 5360617"/>
              <a:gd name="connsiteY0" fmla="*/ 0 h 3642236"/>
              <a:gd name="connsiteX1" fmla="*/ 5360617 w 5360617"/>
              <a:gd name="connsiteY1" fmla="*/ 0 h 3642236"/>
              <a:gd name="connsiteX2" fmla="*/ 5360617 w 5360617"/>
              <a:gd name="connsiteY2" fmla="*/ 3227025 h 3642236"/>
              <a:gd name="connsiteX3" fmla="*/ 5351732 w 5360617"/>
              <a:gd name="connsiteY3" fmla="*/ 3232995 h 3642236"/>
              <a:gd name="connsiteX4" fmla="*/ 4028504 w 5360617"/>
              <a:gd name="connsiteY4" fmla="*/ 3642236 h 3642236"/>
              <a:gd name="connsiteX5" fmla="*/ 0 w 5360617"/>
              <a:gd name="connsiteY5" fmla="*/ 624863 h 3642236"/>
              <a:gd name="connsiteX6" fmla="*/ 286013 w 5360617"/>
              <a:gd name="connsiteY6" fmla="*/ 23255 h 3642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360617" h="3642236">
                <a:moveTo>
                  <a:pt x="320472" y="0"/>
                </a:moveTo>
                <a:lnTo>
                  <a:pt x="5360617" y="0"/>
                </a:lnTo>
                <a:lnTo>
                  <a:pt x="5360617" y="3227025"/>
                </a:lnTo>
                <a:lnTo>
                  <a:pt x="5351732" y="3232995"/>
                </a:lnTo>
                <a:cubicBezTo>
                  <a:pt x="4933670" y="3488463"/>
                  <a:pt x="4475851" y="3642236"/>
                  <a:pt x="4028504" y="3642236"/>
                </a:cubicBezTo>
                <a:cubicBezTo>
                  <a:pt x="2596996" y="3642236"/>
                  <a:pt x="0" y="2067594"/>
                  <a:pt x="0" y="624863"/>
                </a:cubicBezTo>
                <a:cubicBezTo>
                  <a:pt x="0" y="354352"/>
                  <a:pt x="105767" y="161846"/>
                  <a:pt x="286013" y="23255"/>
                </a:cubicBezTo>
                <a:close/>
              </a:path>
            </a:pathLst>
          </a:custGeom>
          <a:solidFill>
            <a:schemeClr val="accent3">
              <a:alpha val="80000"/>
            </a:schemeClr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 marL="0" marR="0" lvl="0" indent="0" algn="ctr" defTabSz="3429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225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6181426F-5F00-40E9-AA9A-0496C69403A1}"/>
              </a:ext>
            </a:extLst>
          </p:cNvPr>
          <p:cNvSpPr/>
          <p:nvPr userDrawn="1"/>
        </p:nvSpPr>
        <p:spPr>
          <a:xfrm>
            <a:off x="8548490" y="2900726"/>
            <a:ext cx="595511" cy="887135"/>
          </a:xfrm>
          <a:custGeom>
            <a:avLst/>
            <a:gdLst>
              <a:gd name="connsiteX0" fmla="*/ 794014 w 794014"/>
              <a:gd name="connsiteY0" fmla="*/ 0 h 1182847"/>
              <a:gd name="connsiteX1" fmla="*/ 794014 w 794014"/>
              <a:gd name="connsiteY1" fmla="*/ 1127001 h 1182847"/>
              <a:gd name="connsiteX2" fmla="*/ 772413 w 794014"/>
              <a:gd name="connsiteY2" fmla="*/ 1134386 h 1182847"/>
              <a:gd name="connsiteX3" fmla="*/ 89247 w 794014"/>
              <a:gd name="connsiteY3" fmla="*/ 1098613 h 1182847"/>
              <a:gd name="connsiteX4" fmla="*/ 265906 w 794014"/>
              <a:gd name="connsiteY4" fmla="*/ 295654 h 1182847"/>
              <a:gd name="connsiteX5" fmla="*/ 696781 w 794014"/>
              <a:gd name="connsiteY5" fmla="*/ 18560 h 1182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94014" h="1182847">
                <a:moveTo>
                  <a:pt x="794014" y="0"/>
                </a:moveTo>
                <a:lnTo>
                  <a:pt x="794014" y="1127001"/>
                </a:lnTo>
                <a:lnTo>
                  <a:pt x="772413" y="1134386"/>
                </a:lnTo>
                <a:cubicBezTo>
                  <a:pt x="496558" y="1208896"/>
                  <a:pt x="195467" y="1197878"/>
                  <a:pt x="89247" y="1098613"/>
                </a:cubicBezTo>
                <a:cubicBezTo>
                  <a:pt x="-80777" y="939851"/>
                  <a:pt x="-224" y="579696"/>
                  <a:pt x="265906" y="295654"/>
                </a:cubicBezTo>
                <a:cubicBezTo>
                  <a:pt x="399007" y="154723"/>
                  <a:pt x="553905" y="59098"/>
                  <a:pt x="696781" y="18560"/>
                </a:cubicBezTo>
                <a:close/>
              </a:path>
            </a:pathLst>
          </a:custGeom>
          <a:solidFill>
            <a:schemeClr val="accent1">
              <a:alpha val="80000"/>
            </a:schemeClr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 marL="0" marR="0" lvl="0" indent="0" algn="ctr" defTabSz="3429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225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11" name="Figure">
            <a:extLst>
              <a:ext uri="{FF2B5EF4-FFF2-40B4-BE49-F238E27FC236}">
                <a16:creationId xmlns:a16="http://schemas.microsoft.com/office/drawing/2014/main" id="{02F9D22C-FFCD-4847-91CD-37F4DCBD6075}"/>
              </a:ext>
            </a:extLst>
          </p:cNvPr>
          <p:cNvSpPr/>
          <p:nvPr userDrawn="1"/>
        </p:nvSpPr>
        <p:spPr>
          <a:xfrm>
            <a:off x="4788024" y="1236182"/>
            <a:ext cx="656738" cy="6691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088" h="18770" extrusionOk="0">
                <a:moveTo>
                  <a:pt x="18567" y="15982"/>
                </a:moveTo>
                <a:cubicBezTo>
                  <a:pt x="20371" y="12782"/>
                  <a:pt x="17299" y="3276"/>
                  <a:pt x="12326" y="688"/>
                </a:cubicBezTo>
                <a:cubicBezTo>
                  <a:pt x="7352" y="-1900"/>
                  <a:pt x="2379" y="3418"/>
                  <a:pt x="575" y="6665"/>
                </a:cubicBezTo>
                <a:cubicBezTo>
                  <a:pt x="-1229" y="9865"/>
                  <a:pt x="1355" y="14571"/>
                  <a:pt x="6329" y="17159"/>
                </a:cubicBezTo>
                <a:cubicBezTo>
                  <a:pt x="11253" y="19700"/>
                  <a:pt x="16763" y="19182"/>
                  <a:pt x="18567" y="15982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 marL="0" marR="0" lvl="0" indent="0" algn="ctr" defTabSz="3429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225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  <p:sp>
        <p:nvSpPr>
          <p:cNvPr id="12" name="Figure">
            <a:extLst>
              <a:ext uri="{FF2B5EF4-FFF2-40B4-BE49-F238E27FC236}">
                <a16:creationId xmlns:a16="http://schemas.microsoft.com/office/drawing/2014/main" id="{7CFEC0CE-FB43-4333-9853-7B5924F208AC}"/>
              </a:ext>
            </a:extLst>
          </p:cNvPr>
          <p:cNvSpPr/>
          <p:nvPr userDrawn="1"/>
        </p:nvSpPr>
        <p:spPr>
          <a:xfrm>
            <a:off x="7604497" y="3737067"/>
            <a:ext cx="453370" cy="4318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202" h="18783" extrusionOk="0">
                <a:moveTo>
                  <a:pt x="402" y="2508"/>
                </a:moveTo>
                <a:cubicBezTo>
                  <a:pt x="-1232" y="5646"/>
                  <a:pt x="2321" y="15132"/>
                  <a:pt x="7365" y="17978"/>
                </a:cubicBezTo>
                <a:cubicBezTo>
                  <a:pt x="12410" y="20751"/>
                  <a:pt x="17100" y="15716"/>
                  <a:pt x="18734" y="12651"/>
                </a:cubicBezTo>
                <a:cubicBezTo>
                  <a:pt x="20368" y="9513"/>
                  <a:pt x="17597" y="4770"/>
                  <a:pt x="12481" y="1997"/>
                </a:cubicBezTo>
                <a:cubicBezTo>
                  <a:pt x="7436" y="-849"/>
                  <a:pt x="2036" y="-630"/>
                  <a:pt x="402" y="2508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 marL="0" marR="0" lvl="0" indent="0" algn="ctr" defTabSz="3429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225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416039525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5004048" y="3003798"/>
            <a:ext cx="3888432" cy="1152129"/>
          </a:xfrm>
          <a:prstGeom prst="rect">
            <a:avLst/>
          </a:prstGeom>
        </p:spPr>
        <p:txBody>
          <a:bodyPr anchor="ctr"/>
          <a:lstStyle>
            <a:lvl1pPr marL="0" indent="0" algn="r">
              <a:lnSpc>
                <a:spcPct val="100000"/>
              </a:lnSpc>
              <a:buNone/>
              <a:defRPr sz="3600" b="1" baseline="0"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>
                <a:ea typeface="+mn-ea"/>
              </a:rPr>
              <a:t>FREE PPT TEMPLATES</a:t>
            </a:r>
            <a:endParaRPr lang="en-US" altLang="ko-KR" b="1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003900" y="4155926"/>
            <a:ext cx="3888432" cy="504056"/>
          </a:xfrm>
          <a:prstGeom prst="rect">
            <a:avLst/>
          </a:prstGeom>
        </p:spPr>
        <p:txBody>
          <a:bodyPr anchor="ctr"/>
          <a:lstStyle>
            <a:lvl1pPr marL="0" indent="0" algn="r">
              <a:lnSpc>
                <a:spcPct val="100000"/>
              </a:lnSpc>
              <a:buNone/>
              <a:defRPr sz="1200" b="0" baseline="0">
                <a:solidFill>
                  <a:schemeClr val="accent2"/>
                </a:solidFill>
                <a:latin typeface="+mn-lt"/>
                <a:cs typeface="Arial" pitchFamily="34" charset="0"/>
              </a:defRPr>
            </a:lvl1pPr>
          </a:lstStyle>
          <a:p>
            <a:pPr>
              <a:spcBef>
                <a:spcPts val="0"/>
              </a:spcBef>
              <a:defRPr/>
            </a:pPr>
            <a:r>
              <a:rPr lang="en-US" altLang="ko-KR" sz="1200" b="1" dirty="0"/>
              <a:t>INSERT THE TITLE </a:t>
            </a:r>
          </a:p>
          <a:p>
            <a:pPr>
              <a:spcBef>
                <a:spcPts val="0"/>
              </a:spcBef>
              <a:defRPr/>
            </a:pPr>
            <a:r>
              <a:rPr lang="en-US" altLang="ko-KR" sz="1200" b="1" dirty="0"/>
              <a:t>OF YOUR PRESENTATION HERE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2839335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7130595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 userDrawn="1"/>
        </p:nvSpPr>
        <p:spPr>
          <a:xfrm>
            <a:off x="4860032" y="987574"/>
            <a:ext cx="3168352" cy="3168352"/>
          </a:xfrm>
          <a:prstGeom prst="ellipse">
            <a:avLst/>
          </a:prstGeom>
          <a:solidFill>
            <a:schemeClr val="accent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860032" y="1851670"/>
            <a:ext cx="3168352" cy="100811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600" b="0" baseline="0"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860032" y="2859782"/>
            <a:ext cx="3168352" cy="504056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400" b="0" baseline="0">
                <a:solidFill>
                  <a:schemeClr val="accent2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</a:t>
            </a:r>
          </a:p>
          <a:p>
            <a:pPr lvl="0"/>
            <a:r>
              <a:rPr lang="en-US" altLang="ko-KR" dirty="0"/>
              <a:t>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1738235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A99D1-0EB2-4F85-B3D4-6C023514A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55DBC6-1891-4D4E-9B5A-BDCEB78A67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AFBD2E-EA4D-44AC-A4BD-0C5AA17113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3D4149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Your Date Here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823A92-51DF-4C54-8C80-1CB70C893E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3D4149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Your Footer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992B16-E765-430F-BC89-DE8C32948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325CB3F-26C9-44D7-A7CB-40F86C5CE4B1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3D4149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3D4149">
                  <a:lumMod val="60000"/>
                  <a:lumOff val="4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F6E6B168-566B-473C-AA14-D312485321F1}"/>
              </a:ext>
            </a:extLst>
          </p:cNvPr>
          <p:cNvSpPr/>
          <p:nvPr userDrawn="1"/>
        </p:nvSpPr>
        <p:spPr>
          <a:xfrm>
            <a:off x="6247411" y="1"/>
            <a:ext cx="2896590" cy="3138740"/>
          </a:xfrm>
          <a:custGeom>
            <a:avLst/>
            <a:gdLst>
              <a:gd name="connsiteX0" fmla="*/ 72632 w 3862120"/>
              <a:gd name="connsiteY0" fmla="*/ 0 h 4184987"/>
              <a:gd name="connsiteX1" fmla="*/ 3862120 w 3862120"/>
              <a:gd name="connsiteY1" fmla="*/ 0 h 4184987"/>
              <a:gd name="connsiteX2" fmla="*/ 3862120 w 3862120"/>
              <a:gd name="connsiteY2" fmla="*/ 4018645 h 4184987"/>
              <a:gd name="connsiteX3" fmla="*/ 3849798 w 3862120"/>
              <a:gd name="connsiteY3" fmla="*/ 4027418 h 4184987"/>
              <a:gd name="connsiteX4" fmla="*/ 3409263 w 3862120"/>
              <a:gd name="connsiteY4" fmla="*/ 4179440 h 4184987"/>
              <a:gd name="connsiteX5" fmla="*/ 11722 w 3862120"/>
              <a:gd name="connsiteY5" fmla="*/ 786066 h 4184987"/>
              <a:gd name="connsiteX6" fmla="*/ 49002 w 3862120"/>
              <a:gd name="connsiteY6" fmla="*/ 88876 h 4184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862120" h="4184987">
                <a:moveTo>
                  <a:pt x="72632" y="0"/>
                </a:moveTo>
                <a:lnTo>
                  <a:pt x="3862120" y="0"/>
                </a:lnTo>
                <a:lnTo>
                  <a:pt x="3862120" y="4018645"/>
                </a:lnTo>
                <a:lnTo>
                  <a:pt x="3849798" y="4027418"/>
                </a:lnTo>
                <a:cubicBezTo>
                  <a:pt x="3719683" y="4109955"/>
                  <a:pt x="3573386" y="4162923"/>
                  <a:pt x="3409263" y="4179440"/>
                </a:cubicBezTo>
                <a:cubicBezTo>
                  <a:pt x="2096287" y="4311293"/>
                  <a:pt x="139121" y="2061203"/>
                  <a:pt x="11722" y="786066"/>
                </a:cubicBezTo>
                <a:cubicBezTo>
                  <a:pt x="-12601" y="547032"/>
                  <a:pt x="1454" y="312714"/>
                  <a:pt x="49002" y="88876"/>
                </a:cubicBezTo>
                <a:close/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 marL="0" marR="0" lvl="0" indent="0" algn="ctr" defTabSz="3429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225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ea typeface="+mn-ea"/>
              <a:cs typeface="+mn-cs"/>
              <a:sym typeface="Gill Sans"/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2E96AA19-84B7-430D-8805-1FC9E3124763}"/>
              </a:ext>
            </a:extLst>
          </p:cNvPr>
          <p:cNvSpPr/>
          <p:nvPr userDrawn="1"/>
        </p:nvSpPr>
        <p:spPr>
          <a:xfrm>
            <a:off x="5542882" y="0"/>
            <a:ext cx="3601119" cy="3013097"/>
          </a:xfrm>
          <a:custGeom>
            <a:avLst/>
            <a:gdLst>
              <a:gd name="connsiteX0" fmla="*/ 2063453 w 4801492"/>
              <a:gd name="connsiteY0" fmla="*/ 0 h 4017462"/>
              <a:gd name="connsiteX1" fmla="*/ 4801492 w 4801492"/>
              <a:gd name="connsiteY1" fmla="*/ 0 h 4017462"/>
              <a:gd name="connsiteX2" fmla="*/ 4801492 w 4801492"/>
              <a:gd name="connsiteY2" fmla="*/ 3620618 h 4017462"/>
              <a:gd name="connsiteX3" fmla="*/ 4540736 w 4801492"/>
              <a:gd name="connsiteY3" fmla="*/ 3716067 h 4017462"/>
              <a:gd name="connsiteX4" fmla="*/ 3663094 w 4801492"/>
              <a:gd name="connsiteY4" fmla="*/ 3936581 h 4017462"/>
              <a:gd name="connsiteX5" fmla="*/ 88907 w 4801492"/>
              <a:gd name="connsiteY5" fmla="*/ 3068732 h 4017462"/>
              <a:gd name="connsiteX6" fmla="*/ 1919217 w 4801492"/>
              <a:gd name="connsiteY6" fmla="*/ 89093 h 4017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01492" h="4017462">
                <a:moveTo>
                  <a:pt x="2063453" y="0"/>
                </a:moveTo>
                <a:lnTo>
                  <a:pt x="4801492" y="0"/>
                </a:lnTo>
                <a:lnTo>
                  <a:pt x="4801492" y="3620618"/>
                </a:lnTo>
                <a:lnTo>
                  <a:pt x="4540736" y="3716067"/>
                </a:lnTo>
                <a:cubicBezTo>
                  <a:pt x="4233752" y="3819100"/>
                  <a:pt x="3933647" y="3892546"/>
                  <a:pt x="3663094" y="3936581"/>
                </a:cubicBezTo>
                <a:cubicBezTo>
                  <a:pt x="2220509" y="4171435"/>
                  <a:pt x="473668" y="3898601"/>
                  <a:pt x="88907" y="3068732"/>
                </a:cubicBezTo>
                <a:cubicBezTo>
                  <a:pt x="-310361" y="2209732"/>
                  <a:pt x="694404" y="899190"/>
                  <a:pt x="1919217" y="89093"/>
                </a:cubicBezTo>
                <a:close/>
              </a:path>
            </a:pathLst>
          </a:custGeom>
          <a:solidFill>
            <a:srgbClr val="8DB1C4">
              <a:alpha val="80000"/>
            </a:srgbClr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 marL="0" marR="0" lvl="0" indent="0" algn="ctr" defTabSz="3429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225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ea typeface="+mn-ea"/>
              <a:cs typeface="+mn-cs"/>
              <a:sym typeface="Gill Sans"/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55505493-CC1B-41AE-918B-437E8B2856BA}"/>
              </a:ext>
            </a:extLst>
          </p:cNvPr>
          <p:cNvSpPr/>
          <p:nvPr userDrawn="1"/>
        </p:nvSpPr>
        <p:spPr>
          <a:xfrm>
            <a:off x="5123538" y="0"/>
            <a:ext cx="4020463" cy="2731677"/>
          </a:xfrm>
          <a:custGeom>
            <a:avLst/>
            <a:gdLst>
              <a:gd name="connsiteX0" fmla="*/ 320472 w 5360617"/>
              <a:gd name="connsiteY0" fmla="*/ 0 h 3642236"/>
              <a:gd name="connsiteX1" fmla="*/ 5360617 w 5360617"/>
              <a:gd name="connsiteY1" fmla="*/ 0 h 3642236"/>
              <a:gd name="connsiteX2" fmla="*/ 5360617 w 5360617"/>
              <a:gd name="connsiteY2" fmla="*/ 3227025 h 3642236"/>
              <a:gd name="connsiteX3" fmla="*/ 5351732 w 5360617"/>
              <a:gd name="connsiteY3" fmla="*/ 3232995 h 3642236"/>
              <a:gd name="connsiteX4" fmla="*/ 4028504 w 5360617"/>
              <a:gd name="connsiteY4" fmla="*/ 3642236 h 3642236"/>
              <a:gd name="connsiteX5" fmla="*/ 0 w 5360617"/>
              <a:gd name="connsiteY5" fmla="*/ 624863 h 3642236"/>
              <a:gd name="connsiteX6" fmla="*/ 286013 w 5360617"/>
              <a:gd name="connsiteY6" fmla="*/ 23255 h 3642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360617" h="3642236">
                <a:moveTo>
                  <a:pt x="320472" y="0"/>
                </a:moveTo>
                <a:lnTo>
                  <a:pt x="5360617" y="0"/>
                </a:lnTo>
                <a:lnTo>
                  <a:pt x="5360617" y="3227025"/>
                </a:lnTo>
                <a:lnTo>
                  <a:pt x="5351732" y="3232995"/>
                </a:lnTo>
                <a:cubicBezTo>
                  <a:pt x="4933670" y="3488463"/>
                  <a:pt x="4475851" y="3642236"/>
                  <a:pt x="4028504" y="3642236"/>
                </a:cubicBezTo>
                <a:cubicBezTo>
                  <a:pt x="2596996" y="3642236"/>
                  <a:pt x="0" y="2067594"/>
                  <a:pt x="0" y="624863"/>
                </a:cubicBezTo>
                <a:cubicBezTo>
                  <a:pt x="0" y="354352"/>
                  <a:pt x="105767" y="161846"/>
                  <a:pt x="286013" y="23255"/>
                </a:cubicBezTo>
                <a:close/>
              </a:path>
            </a:pathLst>
          </a:custGeom>
          <a:solidFill>
            <a:schemeClr val="accent3">
              <a:alpha val="80000"/>
            </a:schemeClr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 marL="0" marR="0" lvl="0" indent="0" algn="ctr" defTabSz="3429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225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ea typeface="+mn-ea"/>
              <a:cs typeface="+mn-cs"/>
              <a:sym typeface="Gill Sans"/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6181426F-5F00-40E9-AA9A-0496C69403A1}"/>
              </a:ext>
            </a:extLst>
          </p:cNvPr>
          <p:cNvSpPr/>
          <p:nvPr userDrawn="1"/>
        </p:nvSpPr>
        <p:spPr>
          <a:xfrm>
            <a:off x="8548490" y="2900726"/>
            <a:ext cx="595511" cy="887135"/>
          </a:xfrm>
          <a:custGeom>
            <a:avLst/>
            <a:gdLst>
              <a:gd name="connsiteX0" fmla="*/ 794014 w 794014"/>
              <a:gd name="connsiteY0" fmla="*/ 0 h 1182847"/>
              <a:gd name="connsiteX1" fmla="*/ 794014 w 794014"/>
              <a:gd name="connsiteY1" fmla="*/ 1127001 h 1182847"/>
              <a:gd name="connsiteX2" fmla="*/ 772413 w 794014"/>
              <a:gd name="connsiteY2" fmla="*/ 1134386 h 1182847"/>
              <a:gd name="connsiteX3" fmla="*/ 89247 w 794014"/>
              <a:gd name="connsiteY3" fmla="*/ 1098613 h 1182847"/>
              <a:gd name="connsiteX4" fmla="*/ 265906 w 794014"/>
              <a:gd name="connsiteY4" fmla="*/ 295654 h 1182847"/>
              <a:gd name="connsiteX5" fmla="*/ 696781 w 794014"/>
              <a:gd name="connsiteY5" fmla="*/ 18560 h 1182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94014" h="1182847">
                <a:moveTo>
                  <a:pt x="794014" y="0"/>
                </a:moveTo>
                <a:lnTo>
                  <a:pt x="794014" y="1127001"/>
                </a:lnTo>
                <a:lnTo>
                  <a:pt x="772413" y="1134386"/>
                </a:lnTo>
                <a:cubicBezTo>
                  <a:pt x="496558" y="1208896"/>
                  <a:pt x="195467" y="1197878"/>
                  <a:pt x="89247" y="1098613"/>
                </a:cubicBezTo>
                <a:cubicBezTo>
                  <a:pt x="-80777" y="939851"/>
                  <a:pt x="-224" y="579696"/>
                  <a:pt x="265906" y="295654"/>
                </a:cubicBezTo>
                <a:cubicBezTo>
                  <a:pt x="399007" y="154723"/>
                  <a:pt x="553905" y="59098"/>
                  <a:pt x="696781" y="18560"/>
                </a:cubicBezTo>
                <a:close/>
              </a:path>
            </a:pathLst>
          </a:custGeom>
          <a:solidFill>
            <a:schemeClr val="accent1">
              <a:alpha val="80000"/>
            </a:schemeClr>
          </a:solidFill>
          <a:ln w="12700">
            <a:miter lim="400000"/>
          </a:ln>
        </p:spPr>
        <p:txBody>
          <a:bodyPr wrap="square" lIns="28575" tIns="28575" rIns="28575" bIns="28575" anchor="ctr">
            <a:noAutofit/>
          </a:bodyPr>
          <a:lstStyle/>
          <a:p>
            <a:pPr marL="0" marR="0" lvl="0" indent="0" algn="ctr" defTabSz="3429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225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ea typeface="+mn-ea"/>
              <a:cs typeface="+mn-cs"/>
              <a:sym typeface="Gill Sans"/>
            </a:endParaRPr>
          </a:p>
        </p:txBody>
      </p:sp>
      <p:sp>
        <p:nvSpPr>
          <p:cNvPr id="11" name="Figure">
            <a:extLst>
              <a:ext uri="{FF2B5EF4-FFF2-40B4-BE49-F238E27FC236}">
                <a16:creationId xmlns:a16="http://schemas.microsoft.com/office/drawing/2014/main" id="{02F9D22C-FFCD-4847-91CD-37F4DCBD6075}"/>
              </a:ext>
            </a:extLst>
          </p:cNvPr>
          <p:cNvSpPr/>
          <p:nvPr userDrawn="1"/>
        </p:nvSpPr>
        <p:spPr>
          <a:xfrm>
            <a:off x="4788024" y="1236182"/>
            <a:ext cx="656738" cy="6691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088" h="18770" extrusionOk="0">
                <a:moveTo>
                  <a:pt x="18567" y="15982"/>
                </a:moveTo>
                <a:cubicBezTo>
                  <a:pt x="20371" y="12782"/>
                  <a:pt x="17299" y="3276"/>
                  <a:pt x="12326" y="688"/>
                </a:cubicBezTo>
                <a:cubicBezTo>
                  <a:pt x="7352" y="-1900"/>
                  <a:pt x="2379" y="3418"/>
                  <a:pt x="575" y="6665"/>
                </a:cubicBezTo>
                <a:cubicBezTo>
                  <a:pt x="-1229" y="9865"/>
                  <a:pt x="1355" y="14571"/>
                  <a:pt x="6329" y="17159"/>
                </a:cubicBezTo>
                <a:cubicBezTo>
                  <a:pt x="11253" y="19700"/>
                  <a:pt x="16763" y="19182"/>
                  <a:pt x="18567" y="15982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 marL="0" marR="0" lvl="0" indent="0" algn="ctr" defTabSz="3429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225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ea typeface="+mn-ea"/>
              <a:cs typeface="+mn-cs"/>
              <a:sym typeface="Gill Sans"/>
            </a:endParaRPr>
          </a:p>
        </p:txBody>
      </p:sp>
      <p:sp>
        <p:nvSpPr>
          <p:cNvPr id="12" name="Figure">
            <a:extLst>
              <a:ext uri="{FF2B5EF4-FFF2-40B4-BE49-F238E27FC236}">
                <a16:creationId xmlns:a16="http://schemas.microsoft.com/office/drawing/2014/main" id="{7CFEC0CE-FB43-4333-9853-7B5924F208AC}"/>
              </a:ext>
            </a:extLst>
          </p:cNvPr>
          <p:cNvSpPr/>
          <p:nvPr userDrawn="1"/>
        </p:nvSpPr>
        <p:spPr>
          <a:xfrm>
            <a:off x="7604497" y="3737067"/>
            <a:ext cx="453370" cy="4318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202" h="18783" extrusionOk="0">
                <a:moveTo>
                  <a:pt x="402" y="2508"/>
                </a:moveTo>
                <a:cubicBezTo>
                  <a:pt x="-1232" y="5646"/>
                  <a:pt x="2321" y="15132"/>
                  <a:pt x="7365" y="17978"/>
                </a:cubicBezTo>
                <a:cubicBezTo>
                  <a:pt x="12410" y="20751"/>
                  <a:pt x="17100" y="15716"/>
                  <a:pt x="18734" y="12651"/>
                </a:cubicBezTo>
                <a:cubicBezTo>
                  <a:pt x="20368" y="9513"/>
                  <a:pt x="17597" y="4770"/>
                  <a:pt x="12481" y="1997"/>
                </a:cubicBezTo>
                <a:cubicBezTo>
                  <a:pt x="7436" y="-849"/>
                  <a:pt x="2036" y="-630"/>
                  <a:pt x="402" y="2508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 marL="0" marR="0" lvl="0" indent="0" algn="ctr" defTabSz="3429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kumimoji="0" sz="225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ea typeface="+mn-ea"/>
              <a:cs typeface="+mn-c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31243248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866438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Layout">
    <p:bg>
      <p:bgPr>
        <a:solidFill>
          <a:srgbClr val="4443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4059"/>
            <a:ext cx="3856106" cy="5135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5712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6714813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4581658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6975798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63624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153958"/>
            <a:ext cx="6408712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1290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979712" y="153958"/>
            <a:ext cx="6984776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602921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asic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5395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accent2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1503418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5395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accent2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2282058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5395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accent2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2037647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2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5395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238364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5.xml"/><Relationship Id="rId21" Type="http://schemas.openxmlformats.org/officeDocument/2006/relationships/slideLayout" Target="../slideLayouts/slideLayout23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5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22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2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23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12.xml"/><Relationship Id="rId19" Type="http://schemas.openxmlformats.org/officeDocument/2006/relationships/slideLayout" Target="../slideLayouts/slideLayout21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Relationship Id="rId22" Type="http://schemas.openxmlformats.org/officeDocument/2006/relationships/slideLayout" Target="../slideLayouts/slideLayout24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7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28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29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30.xml"/></Relationships>
</file>

<file path=ppt/slideMasters/_rels/slideMaster7.xml.rels><?xml version="1.0" encoding="UTF-8" standalone="yes"?>
<Relationships xmlns="http://schemas.openxmlformats.org/package/2006/relationships"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31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32.xm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6BAA385-D424-486F-8E0C-9E0DF87E0A3B}"/>
              </a:ext>
            </a:extLst>
          </p:cNvPr>
          <p:cNvSpPr txBox="1"/>
          <p:nvPr userDrawn="1"/>
        </p:nvSpPr>
        <p:spPr>
          <a:xfrm>
            <a:off x="2627784" y="4515966"/>
            <a:ext cx="3888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Bebas Neue" panose="00000500000000000000" pitchFamily="2" charset="0"/>
              </a:rPr>
              <a:t>SWS – YUNUS FEBRIANSYAH</a:t>
            </a:r>
            <a:endParaRPr lang="en-ID" dirty="0">
              <a:solidFill>
                <a:schemeClr val="bg1"/>
              </a:solidFill>
              <a:latin typeface="Bebas Neue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6683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E57F46-B769-43D9-B554-EA9EC35361FE}"/>
              </a:ext>
            </a:extLst>
          </p:cNvPr>
          <p:cNvSpPr txBox="1"/>
          <p:nvPr userDrawn="1"/>
        </p:nvSpPr>
        <p:spPr>
          <a:xfrm>
            <a:off x="2627784" y="4515966"/>
            <a:ext cx="3888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Bebas Neue" panose="00000500000000000000" pitchFamily="2" charset="0"/>
              </a:rPr>
              <a:t>SWS – YUNUS FEBRIANSYAH</a:t>
            </a:r>
            <a:endParaRPr lang="en-ID" dirty="0">
              <a:solidFill>
                <a:schemeClr val="bg1"/>
              </a:solidFill>
              <a:latin typeface="Bebas Neue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7555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52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72" r:id="rId8"/>
    <p:sldLayoutId id="2147483676" r:id="rId9"/>
    <p:sldLayoutId id="2147483655" r:id="rId10"/>
    <p:sldLayoutId id="2147483665" r:id="rId11"/>
    <p:sldLayoutId id="2147483666" r:id="rId12"/>
    <p:sldLayoutId id="2147483667" r:id="rId13"/>
    <p:sldLayoutId id="2147483668" r:id="rId14"/>
    <p:sldLayoutId id="2147483670" r:id="rId15"/>
    <p:sldLayoutId id="2147483671" r:id="rId16"/>
    <p:sldLayoutId id="2147483669" r:id="rId17"/>
    <p:sldLayoutId id="2147483675" r:id="rId18"/>
    <p:sldLayoutId id="2147483677" r:id="rId19"/>
    <p:sldLayoutId id="2147483656" r:id="rId20"/>
    <p:sldLayoutId id="2147483678" r:id="rId21"/>
    <p:sldLayoutId id="2147483679" r:id="rId22"/>
    <p:sldLayoutId id="2147483680" r:id="rId23"/>
    <p:sldLayoutId id="2147483693" r:id="rId2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4710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0D54997-06A4-499B-8E6A-8EF1A89EB2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51148"/>
            <a:ext cx="7886700" cy="8491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F3C88D-292F-4F8A-8FA3-E750F0E632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167595"/>
            <a:ext cx="7886700" cy="34651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8C7DAC-648B-41B2-BAA1-D87B884056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/>
              <a:t>Your Date Here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073268-5839-4ECF-A52B-BE90FB6F58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/>
              <a:t>Your Footer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5A0931-55D2-4DD7-B350-755D5AC96D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D325CB3F-26C9-44D7-A7CB-40F86C5CE4B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9E08D56-48A6-4ADF-BFE3-E75EF1268449}"/>
              </a:ext>
            </a:extLst>
          </p:cNvPr>
          <p:cNvSpPr txBox="1"/>
          <p:nvPr userDrawn="1"/>
        </p:nvSpPr>
        <p:spPr>
          <a:xfrm>
            <a:off x="2627784" y="4515966"/>
            <a:ext cx="3888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Bebas Neue" panose="00000500000000000000" pitchFamily="2" charset="0"/>
              </a:rPr>
              <a:t>SWS – YUNUS FEBRIANSYAH</a:t>
            </a:r>
            <a:endParaRPr lang="en-ID" dirty="0">
              <a:solidFill>
                <a:schemeClr val="bg1"/>
              </a:solidFill>
              <a:latin typeface="Bebas Neue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82042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b="1" kern="1200">
          <a:solidFill>
            <a:schemeClr val="accent1"/>
          </a:solidFill>
          <a:latin typeface="+mn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spcAft>
          <a:spcPts val="900"/>
        </a:spcAft>
        <a:buFont typeface="Arial" panose="020B0604020202020204" pitchFamily="34" charset="0"/>
        <a:buChar char="•"/>
        <a:defRPr sz="21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spcAft>
          <a:spcPts val="900"/>
        </a:spcAft>
        <a:buFont typeface="Arial" panose="020B0604020202020204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spcAft>
          <a:spcPts val="900"/>
        </a:spcAft>
        <a:buFont typeface="Arial" panose="020B0604020202020204" pitchFamily="34" charset="0"/>
        <a:buChar char="•"/>
        <a:defRPr sz="15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spcAft>
          <a:spcPts val="900"/>
        </a:spcAft>
        <a:buFont typeface="Arial" panose="020B0604020202020204" pitchFamily="34" charset="0"/>
        <a:buChar char="•"/>
        <a:defRPr sz="135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spcAft>
          <a:spcPts val="900"/>
        </a:spcAft>
        <a:buFont typeface="Arial" panose="020B0604020202020204" pitchFamily="34" charset="0"/>
        <a:buChar char="•"/>
        <a:defRPr sz="135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body"/>
          </p:nvPr>
        </p:nvSpPr>
        <p:spPr>
          <a:xfrm>
            <a:off x="5004000" y="3003840"/>
            <a:ext cx="3888000" cy="1151640"/>
          </a:xfrm>
          <a:prstGeom prst="rect">
            <a:avLst/>
          </a:prstGeom>
        </p:spPr>
        <p:txBody>
          <a:bodyPr lIns="90000" tIns="45000" rIns="90000" bIns="45000" anchor="ctr"/>
          <a:lstStyle/>
          <a:p>
            <a:pPr algn="r">
              <a:lnSpc>
                <a:spcPct val="100000"/>
              </a:lnSpc>
              <a:spcBef>
                <a:spcPts val="720"/>
              </a:spcBef>
            </a:pPr>
            <a:r>
              <a:rPr lang="ko-KR" sz="3600" b="1" strike="noStrike" spc="-1">
                <a:solidFill>
                  <a:srgbClr val="FFC000"/>
                </a:solidFill>
                <a:latin typeface="Arial"/>
                <a:ea typeface="Arial Unicode MS"/>
              </a:rPr>
              <a:t>FREE PPT TEMPLATES</a:t>
            </a:r>
            <a:endParaRPr lang="ko-KR" sz="3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body"/>
          </p:nvPr>
        </p:nvSpPr>
        <p:spPr>
          <a:xfrm>
            <a:off x="5004000" y="4155840"/>
            <a:ext cx="3888000" cy="503640"/>
          </a:xfrm>
          <a:prstGeom prst="rect">
            <a:avLst/>
          </a:prstGeom>
        </p:spPr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r>
              <a:rPr lang="ko-KR" sz="1200" b="1" strike="noStrike" spc="-1">
                <a:solidFill>
                  <a:srgbClr val="FFC000"/>
                </a:solidFill>
                <a:latin typeface="Arial"/>
                <a:ea typeface="Arial Unicode MS"/>
              </a:rPr>
              <a:t>INSERT THE TITLE </a:t>
            </a:r>
            <a:endParaRPr lang="ko-KR" sz="1200" b="0" strike="noStrike" spc="-1">
              <a:solidFill>
                <a:srgbClr val="000000"/>
              </a:solidFill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lang="ko-KR" sz="1200" b="1" strike="noStrike" spc="-1">
                <a:solidFill>
                  <a:srgbClr val="FFC000"/>
                </a:solidFill>
                <a:latin typeface="Arial"/>
                <a:ea typeface="Arial Unicode MS"/>
              </a:rPr>
              <a:t>OF YOUR PRESENTATION HERE</a:t>
            </a:r>
            <a:endParaRPr lang="ko-KR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ko-KR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50E12C-140A-4DCA-A22F-62B8F2637D18}"/>
              </a:ext>
            </a:extLst>
          </p:cNvPr>
          <p:cNvSpPr txBox="1"/>
          <p:nvPr userDrawn="1"/>
        </p:nvSpPr>
        <p:spPr>
          <a:xfrm>
            <a:off x="2627784" y="4515966"/>
            <a:ext cx="3888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Bebas Neue" panose="00000500000000000000" pitchFamily="2" charset="0"/>
              </a:rPr>
              <a:t>SWS – YUNUS FEBRIANSYAH</a:t>
            </a:r>
            <a:endParaRPr lang="en-ID" dirty="0">
              <a:solidFill>
                <a:schemeClr val="bg1"/>
              </a:solidFill>
              <a:latin typeface="Bebas Neue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48837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CustomShape 1"/>
          <p:cNvSpPr/>
          <p:nvPr/>
        </p:nvSpPr>
        <p:spPr>
          <a:xfrm>
            <a:off x="0" y="0"/>
            <a:ext cx="9143640" cy="5143320"/>
          </a:xfrm>
          <a:prstGeom prst="rect">
            <a:avLst/>
          </a:prstGeom>
          <a:solidFill>
            <a:schemeClr val="accent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" name="PlaceHolder 2"/>
          <p:cNvSpPr>
            <a:spLocks noGrp="1"/>
          </p:cNvSpPr>
          <p:nvPr>
            <p:ph type="body"/>
          </p:nvPr>
        </p:nvSpPr>
        <p:spPr>
          <a:xfrm>
            <a:off x="0" y="2919600"/>
            <a:ext cx="9143640" cy="575640"/>
          </a:xfrm>
          <a:prstGeom prst="rect">
            <a:avLst/>
          </a:prstGeom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  <a:spcBef>
                <a:spcPts val="720"/>
              </a:spcBef>
            </a:pPr>
            <a:r>
              <a:rPr lang="ko-KR" sz="3600" b="0" strike="noStrike" spc="-1">
                <a:solidFill>
                  <a:srgbClr val="FFC000"/>
                </a:solidFill>
                <a:latin typeface="Arial"/>
                <a:ea typeface="Arial Unicode MS"/>
              </a:rPr>
              <a:t>BASIC LAYOUT</a:t>
            </a:r>
            <a:endParaRPr lang="ko-KR" sz="3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 type="body"/>
          </p:nvPr>
        </p:nvSpPr>
        <p:spPr>
          <a:xfrm>
            <a:off x="0" y="3501720"/>
            <a:ext cx="9143640" cy="287640"/>
          </a:xfrm>
          <a:prstGeom prst="rect">
            <a:avLst/>
          </a:prstGeom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  <a:spcBef>
                <a:spcPts val="281"/>
              </a:spcBef>
            </a:pPr>
            <a:r>
              <a:rPr lang="ko-KR" sz="1400" b="0" strike="noStrike" spc="-1">
                <a:solidFill>
                  <a:srgbClr val="FFC000"/>
                </a:solidFill>
                <a:latin typeface="Arial"/>
                <a:ea typeface="Arial Unicode MS"/>
              </a:rPr>
              <a:t>Insert the title of your subtitle Here</a:t>
            </a:r>
            <a:endParaRPr lang="ko-K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PlaceHolder 4"/>
          <p:cNvSpPr>
            <a:spLocks noGrp="1"/>
          </p:cNvSpPr>
          <p:nvPr>
            <p:ph type="body"/>
          </p:nvPr>
        </p:nvSpPr>
        <p:spPr>
          <a:xfrm>
            <a:off x="3888000" y="1089720"/>
            <a:ext cx="1367640" cy="1481760"/>
          </a:xfrm>
          <a:prstGeom prst="rect">
            <a:avLst/>
          </a:prstGeom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ko-KR" sz="1200" b="0" strike="noStrike" spc="-1">
                <a:solidFill>
                  <a:srgbClr val="404040"/>
                </a:solidFill>
                <a:latin typeface="Arial"/>
                <a:ea typeface="Arial Unicode MS"/>
              </a:rPr>
              <a:t>Your Picture Here</a:t>
            </a:r>
            <a:endParaRPr lang="ko-KR" sz="1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5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ko-KR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F12E46C-74E2-4687-B309-9C4543EC8297}"/>
              </a:ext>
            </a:extLst>
          </p:cNvPr>
          <p:cNvSpPr txBox="1"/>
          <p:nvPr userDrawn="1"/>
        </p:nvSpPr>
        <p:spPr>
          <a:xfrm>
            <a:off x="2627784" y="4515966"/>
            <a:ext cx="3888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Bebas Neue" panose="00000500000000000000" pitchFamily="2" charset="0"/>
              </a:rPr>
              <a:t>SWS – YUNUS FEBRIANSYAH</a:t>
            </a:r>
            <a:endParaRPr lang="en-ID" dirty="0">
              <a:solidFill>
                <a:schemeClr val="bg1"/>
              </a:solidFill>
              <a:latin typeface="Bebas Neue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93093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443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body"/>
          </p:nvPr>
        </p:nvSpPr>
        <p:spPr>
          <a:xfrm>
            <a:off x="0" y="154080"/>
            <a:ext cx="9143640" cy="575640"/>
          </a:xfrm>
          <a:prstGeom prst="rect">
            <a:avLst/>
          </a:prstGeom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  <a:spcBef>
                <a:spcPts val="720"/>
              </a:spcBef>
            </a:pPr>
            <a:r>
              <a:rPr lang="ko-KR" sz="3600" b="0" strike="noStrike" spc="-1">
                <a:solidFill>
                  <a:srgbClr val="FFC000"/>
                </a:solidFill>
                <a:latin typeface="Arial"/>
                <a:ea typeface="Arial Unicode MS"/>
              </a:rPr>
              <a:t>BASIC LAYOUT</a:t>
            </a:r>
            <a:endParaRPr lang="ko-KR" sz="3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0" y="699480"/>
            <a:ext cx="9143640" cy="287640"/>
          </a:xfrm>
          <a:prstGeom prst="rect">
            <a:avLst/>
          </a:prstGeom>
        </p:spPr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  <a:spcBef>
                <a:spcPts val="281"/>
              </a:spcBef>
            </a:pPr>
            <a:r>
              <a:rPr lang="ko-KR" sz="1400" b="0" strike="noStrike" spc="-1">
                <a:solidFill>
                  <a:srgbClr val="FFC000"/>
                </a:solidFill>
                <a:latin typeface="Arial"/>
                <a:ea typeface="Arial Unicode MS"/>
              </a:rPr>
              <a:t>Insert the title of your subtitle Here</a:t>
            </a:r>
            <a:endParaRPr lang="ko-K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PlaceHolder 3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ko-KR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3DF60EC-E31A-43A3-8411-E08C3B6DF20A}"/>
              </a:ext>
            </a:extLst>
          </p:cNvPr>
          <p:cNvSpPr txBox="1"/>
          <p:nvPr userDrawn="1"/>
        </p:nvSpPr>
        <p:spPr>
          <a:xfrm>
            <a:off x="2627784" y="4515966"/>
            <a:ext cx="3888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Bebas Neue" panose="00000500000000000000" pitchFamily="2" charset="0"/>
              </a:rPr>
              <a:t>SWS – YUNUS FEBRIANSYAH</a:t>
            </a:r>
            <a:endParaRPr lang="en-ID" dirty="0">
              <a:solidFill>
                <a:schemeClr val="bg1"/>
              </a:solidFill>
              <a:latin typeface="Bebas Neue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92609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443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Picture 2"/>
          <p:cNvPicPr/>
          <p:nvPr/>
        </p:nvPicPr>
        <p:blipFill>
          <a:blip r:embed="rId3"/>
          <a:stretch/>
        </p:blipFill>
        <p:spPr>
          <a:xfrm>
            <a:off x="0" y="3960"/>
            <a:ext cx="3855600" cy="5135040"/>
          </a:xfrm>
          <a:prstGeom prst="rect">
            <a:avLst/>
          </a:prstGeom>
          <a:ln>
            <a:noFill/>
          </a:ln>
        </p:spPr>
      </p:pic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ko-KR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12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ko-KR" sz="32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ko-KR" sz="24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ko-KR" sz="20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ko-KR" sz="20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ko-KR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ko-KR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ko-KR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06840DF-DF8F-44DF-9872-67A2600FB0DF}"/>
              </a:ext>
            </a:extLst>
          </p:cNvPr>
          <p:cNvSpPr txBox="1"/>
          <p:nvPr userDrawn="1"/>
        </p:nvSpPr>
        <p:spPr>
          <a:xfrm>
            <a:off x="2627784" y="4515966"/>
            <a:ext cx="3888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Bebas Neue" panose="00000500000000000000" pitchFamily="2" charset="0"/>
              </a:rPr>
              <a:t>SWS – YUNUS FEBRIANSYAH</a:t>
            </a:r>
            <a:endParaRPr lang="en-ID" dirty="0">
              <a:solidFill>
                <a:schemeClr val="bg1"/>
              </a:solidFill>
              <a:latin typeface="Bebas Neue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31106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body"/>
          </p:nvPr>
        </p:nvSpPr>
        <p:spPr>
          <a:xfrm>
            <a:off x="1979640" y="154080"/>
            <a:ext cx="6984360" cy="575640"/>
          </a:xfrm>
          <a:prstGeom prst="rect">
            <a:avLst/>
          </a:prstGeom>
        </p:spPr>
        <p:txBody>
          <a:bodyPr lIns="90000" tIns="45000" rIns="90000" bIns="45000" anchor="ctr"/>
          <a:lstStyle/>
          <a:p>
            <a:pPr>
              <a:lnSpc>
                <a:spcPct val="100000"/>
              </a:lnSpc>
              <a:spcBef>
                <a:spcPts val="720"/>
              </a:spcBef>
            </a:pPr>
            <a:r>
              <a:rPr lang="ko-KR" sz="3600" b="0" strike="noStrike" spc="-1">
                <a:solidFill>
                  <a:srgbClr val="FFC000"/>
                </a:solidFill>
                <a:latin typeface="Arial"/>
                <a:ea typeface="Arial Unicode MS"/>
              </a:rPr>
              <a:t>BASIC LAYOUT</a:t>
            </a:r>
            <a:endParaRPr lang="ko-KR" sz="3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9" name="PlaceHolder 2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ko-KR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ED43F35-761B-4A52-B936-83978CECCEA2}"/>
              </a:ext>
            </a:extLst>
          </p:cNvPr>
          <p:cNvSpPr txBox="1"/>
          <p:nvPr userDrawn="1"/>
        </p:nvSpPr>
        <p:spPr>
          <a:xfrm>
            <a:off x="2627784" y="4515966"/>
            <a:ext cx="3888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Bebas Neue" panose="00000500000000000000" pitchFamily="2" charset="0"/>
              </a:rPr>
              <a:t>SWS – YUNUS FEBRIANSYAH</a:t>
            </a:r>
            <a:endParaRPr lang="en-ID" dirty="0">
              <a:solidFill>
                <a:schemeClr val="bg1"/>
              </a:solidFill>
              <a:latin typeface="Bebas Neue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34637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5.png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5.png"/><Relationship Id="rId4" Type="http://schemas.openxmlformats.org/officeDocument/2006/relationships/image" Target="../media/image20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5.png"/><Relationship Id="rId4" Type="http://schemas.openxmlformats.org/officeDocument/2006/relationships/image" Target="../media/image20.png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5.png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0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5.png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5.png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0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6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6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5.png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6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6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35.png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6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6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6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6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6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6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35.png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6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1.jpeg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3.jpeg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5.jpeg"/><Relationship Id="rId4" Type="http://schemas.openxmlformats.org/officeDocument/2006/relationships/image" Target="../media/image37.jpeg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5.png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35.png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6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1.jpeg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3.jpeg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5.jpeg"/><Relationship Id="rId4" Type="http://schemas.openxmlformats.org/officeDocument/2006/relationships/image" Target="../media/image37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5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15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15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15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15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15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4.emf"/><Relationship Id="rId4" Type="http://schemas.openxmlformats.org/officeDocument/2006/relationships/oleObject" Target="../embeddings/oleObject3.bin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15.png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003900" y="2931790"/>
            <a:ext cx="3888432" cy="636650"/>
          </a:xfrm>
        </p:spPr>
        <p:txBody>
          <a:bodyPr/>
          <a:lstStyle/>
          <a:p>
            <a:r>
              <a:rPr lang="en-US" altLang="ko-KR" sz="4400" dirty="0">
                <a:latin typeface="Myriad Pro" panose="020B0503030403020204" pitchFamily="34" charset="0"/>
                <a:ea typeface="맑은 고딕" pitchFamily="50" charset="-127"/>
              </a:rPr>
              <a:t>PENGANTAR</a:t>
            </a:r>
            <a:endParaRPr lang="en-US" altLang="ko-KR" dirty="0">
              <a:latin typeface="Myriad Pro" panose="020B0503030403020204" pitchFamily="34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>
              <a:spcBef>
                <a:spcPts val="0"/>
              </a:spcBef>
              <a:defRPr/>
            </a:pPr>
            <a:r>
              <a:rPr lang="en-US" altLang="ko-KR" dirty="0">
                <a:latin typeface="Myriad Pro" panose="020B0503030403020204" pitchFamily="34" charset="0"/>
              </a:rPr>
              <a:t>Yunus Febriansyah.</a:t>
            </a:r>
          </a:p>
          <a:p>
            <a:pPr>
              <a:spcBef>
                <a:spcPts val="0"/>
              </a:spcBef>
              <a:defRPr/>
            </a:pPr>
            <a:r>
              <a:rPr lang="en-US" altLang="ko-KR" dirty="0" err="1">
                <a:latin typeface="Myriad Pro" panose="020B0503030403020204" pitchFamily="34" charset="0"/>
              </a:rPr>
              <a:t>Referensi</a:t>
            </a:r>
            <a:r>
              <a:rPr lang="en-US" altLang="ko-KR" dirty="0">
                <a:latin typeface="Myriad Pro" panose="020B0503030403020204" pitchFamily="34" charset="0"/>
              </a:rPr>
              <a:t> </a:t>
            </a:r>
            <a:r>
              <a:rPr lang="en-US" altLang="ko-KR" dirty="0" err="1">
                <a:latin typeface="Myriad Pro" panose="020B0503030403020204" pitchFamily="34" charset="0"/>
              </a:rPr>
              <a:t>dari</a:t>
            </a:r>
            <a:r>
              <a:rPr lang="en-US" altLang="ko-KR" dirty="0">
                <a:latin typeface="Myriad Pro" panose="020B0503030403020204" pitchFamily="34" charset="0"/>
              </a:rPr>
              <a:t> Bapak </a:t>
            </a:r>
            <a:r>
              <a:rPr lang="en-US" altLang="ko-KR" dirty="0" err="1">
                <a:latin typeface="Myriad Pro" panose="020B0503030403020204" pitchFamily="34" charset="0"/>
              </a:rPr>
              <a:t>Ferico</a:t>
            </a:r>
            <a:r>
              <a:rPr lang="en-US" altLang="ko-KR" dirty="0">
                <a:latin typeface="Myriad Pro" panose="020B0503030403020204" pitchFamily="34" charset="0"/>
              </a:rPr>
              <a:t> </a:t>
            </a:r>
            <a:r>
              <a:rPr lang="en-US" altLang="ko-KR" dirty="0" err="1">
                <a:latin typeface="Myriad Pro" panose="020B0503030403020204" pitchFamily="34" charset="0"/>
              </a:rPr>
              <a:t>Pasaribu</a:t>
            </a:r>
            <a:r>
              <a:rPr lang="en-US" altLang="ko-KR" dirty="0">
                <a:latin typeface="Myriad Pro" panose="020B0503030403020204" pitchFamily="34" charset="0"/>
              </a:rPr>
              <a:t> &amp; Google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860A187C-297D-4256-8D90-F995FB56BC5A}"/>
              </a:ext>
            </a:extLst>
          </p:cNvPr>
          <p:cNvSpPr txBox="1">
            <a:spLocks/>
          </p:cNvSpPr>
          <p:nvPr/>
        </p:nvSpPr>
        <p:spPr>
          <a:xfrm>
            <a:off x="5003900" y="3363838"/>
            <a:ext cx="3888432" cy="636650"/>
          </a:xfrm>
          <a:prstGeom prst="rect">
            <a:avLst/>
          </a:prstGeom>
        </p:spPr>
        <p:txBody>
          <a:bodyPr anchor="ctr"/>
          <a:lstStyle>
            <a:lvl1pPr marL="0" indent="0" algn="r" defTabSz="914400" rtl="0" eaLnBrk="1" latinLnBrk="1" hangingPunct="1">
              <a:lnSpc>
                <a:spcPct val="100000"/>
              </a:lnSpc>
              <a:spcBef>
                <a:spcPct val="20000"/>
              </a:spcBef>
              <a:buFont typeface="Arial" pitchFamily="34" charset="0"/>
              <a:buNone/>
              <a:defRPr sz="3600" b="1" kern="1200" baseline="0">
                <a:solidFill>
                  <a:schemeClr val="accent2"/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200" dirty="0">
                <a:latin typeface="Myriad Pro" panose="020B0503030403020204" pitchFamily="34" charset="0"/>
                <a:ea typeface="맑은 고딕" pitchFamily="50" charset="-127"/>
              </a:rPr>
              <a:t>ALGORITMA</a:t>
            </a:r>
            <a:endParaRPr lang="en-US" altLang="ko-KR" sz="2400" dirty="0">
              <a:latin typeface="Myriad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1841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  <p:bldP spid="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003900" y="2931790"/>
            <a:ext cx="3888432" cy="636650"/>
          </a:xfrm>
        </p:spPr>
        <p:txBody>
          <a:bodyPr/>
          <a:lstStyle/>
          <a:p>
            <a:r>
              <a:rPr lang="en-US" altLang="ko-KR" sz="4400" dirty="0">
                <a:latin typeface="Myriad Pro" panose="020B0503030403020204" pitchFamily="34" charset="0"/>
                <a:ea typeface="맑은 고딕" pitchFamily="50" charset="-127"/>
              </a:rPr>
              <a:t>KALIMAT</a:t>
            </a:r>
            <a:endParaRPr lang="en-US" altLang="ko-KR" dirty="0">
              <a:latin typeface="Myriad Pro" panose="020B0503030403020204" pitchFamily="34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>
              <a:spcBef>
                <a:spcPts val="0"/>
              </a:spcBef>
              <a:defRPr/>
            </a:pPr>
            <a:r>
              <a:rPr lang="en-US" altLang="ko-KR" dirty="0">
                <a:latin typeface="Myriad Pro" panose="020B0503030403020204" pitchFamily="34" charset="0"/>
              </a:rPr>
              <a:t>Yunus Febriansyah.</a:t>
            </a:r>
          </a:p>
          <a:p>
            <a:pPr>
              <a:spcBef>
                <a:spcPts val="0"/>
              </a:spcBef>
              <a:defRPr/>
            </a:pPr>
            <a:r>
              <a:rPr lang="en-US" altLang="ko-KR" dirty="0" err="1">
                <a:latin typeface="Myriad Pro" panose="020B0503030403020204" pitchFamily="34" charset="0"/>
              </a:rPr>
              <a:t>Referensi</a:t>
            </a:r>
            <a:r>
              <a:rPr lang="en-US" altLang="ko-KR" dirty="0">
                <a:latin typeface="Myriad Pro" panose="020B0503030403020204" pitchFamily="34" charset="0"/>
              </a:rPr>
              <a:t> </a:t>
            </a:r>
            <a:r>
              <a:rPr lang="en-US" altLang="ko-KR" dirty="0" err="1">
                <a:latin typeface="Myriad Pro" panose="020B0503030403020204" pitchFamily="34" charset="0"/>
              </a:rPr>
              <a:t>dari</a:t>
            </a:r>
            <a:r>
              <a:rPr lang="en-US" altLang="ko-KR" dirty="0">
                <a:latin typeface="Myriad Pro" panose="020B0503030403020204" pitchFamily="34" charset="0"/>
              </a:rPr>
              <a:t> Bapak </a:t>
            </a:r>
            <a:r>
              <a:rPr lang="en-US" altLang="ko-KR" dirty="0" err="1">
                <a:latin typeface="Myriad Pro" panose="020B0503030403020204" pitchFamily="34" charset="0"/>
              </a:rPr>
              <a:t>Ferico</a:t>
            </a:r>
            <a:r>
              <a:rPr lang="en-US" altLang="ko-KR" dirty="0">
                <a:latin typeface="Myriad Pro" panose="020B0503030403020204" pitchFamily="34" charset="0"/>
              </a:rPr>
              <a:t> </a:t>
            </a:r>
            <a:r>
              <a:rPr lang="en-US" altLang="ko-KR" dirty="0" err="1">
                <a:latin typeface="Myriad Pro" panose="020B0503030403020204" pitchFamily="34" charset="0"/>
              </a:rPr>
              <a:t>Pasaribu</a:t>
            </a:r>
            <a:r>
              <a:rPr lang="en-US" altLang="ko-KR" dirty="0">
                <a:latin typeface="Myriad Pro" panose="020B0503030403020204" pitchFamily="34" charset="0"/>
              </a:rPr>
              <a:t> &amp; Google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860A187C-297D-4256-8D90-F995FB56BC5A}"/>
              </a:ext>
            </a:extLst>
          </p:cNvPr>
          <p:cNvSpPr txBox="1">
            <a:spLocks/>
          </p:cNvSpPr>
          <p:nvPr/>
        </p:nvSpPr>
        <p:spPr>
          <a:xfrm>
            <a:off x="5003900" y="3363838"/>
            <a:ext cx="3888432" cy="636650"/>
          </a:xfrm>
          <a:prstGeom prst="rect">
            <a:avLst/>
          </a:prstGeom>
        </p:spPr>
        <p:txBody>
          <a:bodyPr anchor="ctr"/>
          <a:lstStyle>
            <a:lvl1pPr marL="0" indent="0" algn="r" defTabSz="914400" rtl="0" eaLnBrk="1" latinLnBrk="1" hangingPunct="1">
              <a:lnSpc>
                <a:spcPct val="100000"/>
              </a:lnSpc>
              <a:spcBef>
                <a:spcPct val="20000"/>
              </a:spcBef>
              <a:buFont typeface="Arial" pitchFamily="34" charset="0"/>
              <a:buNone/>
              <a:defRPr sz="3600" b="1" kern="1200" baseline="0">
                <a:solidFill>
                  <a:schemeClr val="accent2"/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Myriad Pro" panose="020B0503030403020204" pitchFamily="34" charset="0"/>
                <a:ea typeface="맑은 고딕" pitchFamily="50" charset="-127"/>
                <a:cs typeface="Arial" pitchFamily="34" charset="0"/>
              </a:rPr>
              <a:t>DESKRIPTIF</a:t>
            </a:r>
            <a:endParaRPr kumimoji="0" lang="en-US" altLang="ko-KR" sz="24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Myriad Pro" panose="020B0503030403020204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5910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  <p:bldP spid="7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6565" y="2733768"/>
            <a:ext cx="3908153" cy="702078"/>
          </a:xfrm>
        </p:spPr>
        <p:txBody>
          <a:bodyPr>
            <a:normAutofit fontScale="90000"/>
          </a:bodyPr>
          <a:lstStyle/>
          <a:p>
            <a:r>
              <a:rPr lang="en-US" sz="3000" dirty="0"/>
              <a:t>YUNUS FEBRIANSYAH</a:t>
            </a:r>
          </a:p>
        </p:txBody>
      </p:sp>
      <p:sp>
        <p:nvSpPr>
          <p:cNvPr id="40" name="Slide Number Placeholder 39">
            <a:extLst>
              <a:ext uri="{FF2B5EF4-FFF2-40B4-BE49-F238E27FC236}">
                <a16:creationId xmlns:a16="http://schemas.microsoft.com/office/drawing/2014/main" id="{3FDADECE-BF65-44C8-B523-E1DC603B05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88F610-7B7C-44F0-8FE6-F62371B7351D}" type="slidenum"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3D4149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68576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100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3D4149">
                  <a:lumMod val="60000"/>
                  <a:lumOff val="4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A3E3DF9-147A-45DF-8408-C428267702A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167594"/>
            <a:ext cx="1691764" cy="16917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C7E3149-3E36-4EFB-B063-B3CE0D19CB4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56" t="11151" r="59830" b="25801"/>
          <a:stretch/>
        </p:blipFill>
        <p:spPr>
          <a:xfrm>
            <a:off x="2411761" y="1051285"/>
            <a:ext cx="1506512" cy="1809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143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003900" y="2871204"/>
            <a:ext cx="3888432" cy="636650"/>
          </a:xfrm>
        </p:spPr>
        <p:txBody>
          <a:bodyPr/>
          <a:lstStyle/>
          <a:p>
            <a:r>
              <a:rPr lang="en-US" altLang="ko-KR" sz="4400" dirty="0">
                <a:latin typeface="Myriad Pro" panose="020B0503030403020204" pitchFamily="34" charset="0"/>
                <a:ea typeface="맑은 고딕" pitchFamily="50" charset="-127"/>
              </a:rPr>
              <a:t>LOGIKA</a:t>
            </a:r>
            <a:endParaRPr lang="en-US" altLang="ko-KR" dirty="0">
              <a:latin typeface="Myriad Pro" panose="020B0503030403020204" pitchFamily="34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>
              <a:spcBef>
                <a:spcPts val="0"/>
              </a:spcBef>
              <a:defRPr/>
            </a:pPr>
            <a:r>
              <a:rPr lang="en-US" altLang="ko-KR" dirty="0">
                <a:latin typeface="Myriad Pro" panose="020B0503030403020204" pitchFamily="34" charset="0"/>
              </a:rPr>
              <a:t>Yunus Febriansyah.</a:t>
            </a:r>
          </a:p>
          <a:p>
            <a:pPr>
              <a:spcBef>
                <a:spcPts val="0"/>
              </a:spcBef>
              <a:defRPr/>
            </a:pPr>
            <a:r>
              <a:rPr lang="en-US" altLang="ko-KR" dirty="0" err="1">
                <a:latin typeface="Myriad Pro" panose="020B0503030403020204" pitchFamily="34" charset="0"/>
              </a:rPr>
              <a:t>Referensi</a:t>
            </a:r>
            <a:r>
              <a:rPr lang="en-US" altLang="ko-KR" dirty="0">
                <a:latin typeface="Myriad Pro" panose="020B0503030403020204" pitchFamily="34" charset="0"/>
              </a:rPr>
              <a:t> </a:t>
            </a:r>
            <a:r>
              <a:rPr lang="en-US" altLang="ko-KR" dirty="0" err="1">
                <a:latin typeface="Myriad Pro" panose="020B0503030403020204" pitchFamily="34" charset="0"/>
              </a:rPr>
              <a:t>dari</a:t>
            </a:r>
            <a:r>
              <a:rPr lang="en-US" altLang="ko-KR" dirty="0">
                <a:latin typeface="Myriad Pro" panose="020B0503030403020204" pitchFamily="34" charset="0"/>
              </a:rPr>
              <a:t> Bapak </a:t>
            </a:r>
            <a:r>
              <a:rPr lang="en-US" altLang="ko-KR" dirty="0" err="1">
                <a:latin typeface="Myriad Pro" panose="020B0503030403020204" pitchFamily="34" charset="0"/>
              </a:rPr>
              <a:t>Ferico</a:t>
            </a:r>
            <a:r>
              <a:rPr lang="en-US" altLang="ko-KR" dirty="0">
                <a:latin typeface="Myriad Pro" panose="020B0503030403020204" pitchFamily="34" charset="0"/>
              </a:rPr>
              <a:t> </a:t>
            </a:r>
            <a:r>
              <a:rPr lang="en-US" altLang="ko-KR" dirty="0" err="1">
                <a:latin typeface="Myriad Pro" panose="020B0503030403020204" pitchFamily="34" charset="0"/>
              </a:rPr>
              <a:t>Pasaribu</a:t>
            </a:r>
            <a:r>
              <a:rPr lang="en-US" altLang="ko-KR" dirty="0">
                <a:latin typeface="Myriad Pro" panose="020B0503030403020204" pitchFamily="34" charset="0"/>
              </a:rPr>
              <a:t> &amp; Google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860A187C-297D-4256-8D90-F995FB56BC5A}"/>
              </a:ext>
            </a:extLst>
          </p:cNvPr>
          <p:cNvSpPr txBox="1">
            <a:spLocks/>
          </p:cNvSpPr>
          <p:nvPr/>
        </p:nvSpPr>
        <p:spPr>
          <a:xfrm>
            <a:off x="5003900" y="3363838"/>
            <a:ext cx="3888432" cy="636650"/>
          </a:xfrm>
          <a:prstGeom prst="rect">
            <a:avLst/>
          </a:prstGeom>
        </p:spPr>
        <p:txBody>
          <a:bodyPr anchor="ctr"/>
          <a:lstStyle>
            <a:lvl1pPr marL="0" indent="0" algn="r" defTabSz="914400" rtl="0" eaLnBrk="1" latinLnBrk="1" hangingPunct="1">
              <a:lnSpc>
                <a:spcPct val="100000"/>
              </a:lnSpc>
              <a:spcBef>
                <a:spcPct val="20000"/>
              </a:spcBef>
              <a:buFont typeface="Arial" pitchFamily="34" charset="0"/>
              <a:buNone/>
              <a:defRPr sz="3600" b="1" kern="1200" baseline="0">
                <a:solidFill>
                  <a:schemeClr val="accent2"/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200" dirty="0">
                <a:latin typeface="Myriad Pro" panose="020B0503030403020204" pitchFamily="34" charset="0"/>
                <a:ea typeface="맑은 고딕" pitchFamily="50" charset="-127"/>
              </a:rPr>
              <a:t>PERULANGAN</a:t>
            </a:r>
            <a:endParaRPr lang="en-US" altLang="ko-KR" sz="2400" dirty="0">
              <a:latin typeface="Myriad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3275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  <p:bldP spid="7" grpId="0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699542"/>
            <a:ext cx="9144000" cy="576064"/>
          </a:xfrm>
        </p:spPr>
        <p:txBody>
          <a:bodyPr/>
          <a:lstStyle/>
          <a:p>
            <a:r>
              <a:rPr lang="en-US" altLang="ko-KR" sz="4000" b="1" dirty="0" err="1">
                <a:latin typeface="Myriad Pro" panose="020B0503030403020204" pitchFamily="34" charset="0"/>
              </a:rPr>
              <a:t>Pengertian</a:t>
            </a:r>
            <a:endParaRPr lang="ko-KR" altLang="en-US" sz="4000" b="1" dirty="0">
              <a:latin typeface="Myriad Pro" panose="020B0503030403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9552" y="1419622"/>
            <a:ext cx="80648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id-ID" sz="24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adalah</a:t>
            </a:r>
            <a:r>
              <a:rPr kumimoji="1" lang="en-US" altLang="id-ID" sz="2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kumimoji="1" lang="en-US" altLang="id-ID" sz="24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suatu</a:t>
            </a:r>
            <a:r>
              <a:rPr kumimoji="1" lang="en-US" altLang="id-ID" sz="2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kumimoji="1" lang="en-US" altLang="id-ID" sz="24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bentuk</a:t>
            </a:r>
            <a:r>
              <a:rPr kumimoji="1" lang="en-US" altLang="id-ID" sz="2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kumimoji="1" lang="en-US" altLang="id-ID" sz="24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kegiatan</a:t>
            </a:r>
            <a:r>
              <a:rPr kumimoji="1" lang="en-US" altLang="id-ID" sz="2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kumimoji="1" lang="en-US" altLang="id-ID" sz="24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mengulang</a:t>
            </a:r>
            <a:r>
              <a:rPr kumimoji="1" lang="en-US" altLang="id-ID" sz="2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kumimoji="1" lang="en-US" altLang="id-ID" sz="24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suatu</a:t>
            </a:r>
            <a:r>
              <a:rPr kumimoji="1" lang="en-US" altLang="id-ID" sz="2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statement </a:t>
            </a:r>
            <a:r>
              <a:rPr kumimoji="1" lang="en-US" altLang="id-ID" sz="24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sampai</a:t>
            </a:r>
            <a:r>
              <a:rPr kumimoji="1" lang="en-US" altLang="id-ID" sz="2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kumimoji="1" lang="en-US" altLang="id-ID" sz="24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batas</a:t>
            </a:r>
            <a:r>
              <a:rPr kumimoji="1" lang="en-US" altLang="id-ID" sz="2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yang </a:t>
            </a:r>
            <a:r>
              <a:rPr kumimoji="1" lang="en-US" altLang="id-ID" sz="24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diinginkan</a:t>
            </a:r>
            <a:r>
              <a:rPr kumimoji="1" lang="en-US" altLang="id-ID" sz="2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endParaRPr kumimoji="1" lang="id-ID" sz="24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2590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2E15334-6BCA-4721-A3F8-9D7FF937ED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 err="1">
                <a:latin typeface="Myriad Pro" panose="020B0503030403020204" pitchFamily="34" charset="0"/>
              </a:rPr>
              <a:t>Analogi</a:t>
            </a:r>
            <a:endParaRPr lang="en-ID" b="1" dirty="0">
              <a:latin typeface="Myriad Pro" panose="020B0503030403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F80A52-FBC9-4346-BDA3-98E43F34B8A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419622"/>
            <a:ext cx="864096" cy="86409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BE8682B-3ED4-423A-A263-B153730C090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192" y="1555904"/>
            <a:ext cx="1012011" cy="77155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2D06A91-20D3-4B9A-91CB-DD8CF719EA8B}"/>
              </a:ext>
            </a:extLst>
          </p:cNvPr>
          <p:cNvSpPr/>
          <p:nvPr/>
        </p:nvSpPr>
        <p:spPr>
          <a:xfrm>
            <a:off x="7376406" y="1742037"/>
            <a:ext cx="727892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yriad Pro" panose="020B0503030403020204" pitchFamily="34" charset="0"/>
              </a:rPr>
              <a:t>Adi</a:t>
            </a:r>
            <a:endParaRPr lang="en-US" sz="54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yriad Pro" panose="020B0503030403020204" pitchFamily="34" charset="0"/>
            </a:endParaRP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16231813-4ECB-4E93-BEF2-937705C32379}"/>
              </a:ext>
            </a:extLst>
          </p:cNvPr>
          <p:cNvSpPr/>
          <p:nvPr/>
        </p:nvSpPr>
        <p:spPr>
          <a:xfrm>
            <a:off x="1475656" y="1851670"/>
            <a:ext cx="4694554" cy="283677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8585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2E15334-6BCA-4721-A3F8-9D7FF937ED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 err="1">
                <a:latin typeface="Myriad Pro" panose="020B0503030403020204" pitchFamily="34" charset="0"/>
              </a:rPr>
              <a:t>Analogi</a:t>
            </a:r>
            <a:endParaRPr lang="en-ID" b="1" dirty="0">
              <a:latin typeface="Myriad Pro" panose="020B0503030403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F80A52-FBC9-4346-BDA3-98E43F34B8A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419622"/>
            <a:ext cx="864096" cy="86409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C869E1C-7285-462D-9112-DF56B5892B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760" y="1203598"/>
            <a:ext cx="547865" cy="112290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BE8682B-3ED4-423A-A263-B153730C090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192" y="1555904"/>
            <a:ext cx="1012011" cy="77155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2D06A91-20D3-4B9A-91CB-DD8CF719EA8B}"/>
              </a:ext>
            </a:extLst>
          </p:cNvPr>
          <p:cNvSpPr/>
          <p:nvPr/>
        </p:nvSpPr>
        <p:spPr>
          <a:xfrm>
            <a:off x="7376406" y="1742037"/>
            <a:ext cx="727892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yriad Pro" panose="020B0503030403020204" pitchFamily="34" charset="0"/>
              </a:rPr>
              <a:t>Adi</a:t>
            </a:r>
            <a:endParaRPr lang="en-US" sz="54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yriad Pro" panose="020B0503030403020204" pitchFamily="34" charset="0"/>
            </a:endParaRP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16231813-4ECB-4E93-BEF2-937705C32379}"/>
              </a:ext>
            </a:extLst>
          </p:cNvPr>
          <p:cNvSpPr/>
          <p:nvPr/>
        </p:nvSpPr>
        <p:spPr>
          <a:xfrm>
            <a:off x="1475656" y="1851670"/>
            <a:ext cx="864096" cy="288032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9D0342A-9AD0-4530-9009-FFCB6E518E5F}"/>
              </a:ext>
            </a:extLst>
          </p:cNvPr>
          <p:cNvSpPr/>
          <p:nvPr/>
        </p:nvSpPr>
        <p:spPr>
          <a:xfrm>
            <a:off x="2257529" y="803488"/>
            <a:ext cx="856325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yriad Pro" panose="020B0503030403020204" pitchFamily="34" charset="0"/>
              </a:rPr>
              <a:t>Kopi 5</a:t>
            </a:r>
            <a:endParaRPr lang="en-US" sz="540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yriad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2055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2E15334-6BCA-4721-A3F8-9D7FF937ED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 err="1">
                <a:latin typeface="Myriad Pro" panose="020B0503030403020204" pitchFamily="34" charset="0"/>
              </a:rPr>
              <a:t>Analogi</a:t>
            </a:r>
            <a:endParaRPr lang="en-ID" b="1" dirty="0">
              <a:latin typeface="Myriad Pro" panose="020B0503030403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F80A52-FBC9-4346-BDA3-98E43F34B8A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419622"/>
            <a:ext cx="864096" cy="86409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C869E1C-7285-462D-9112-DF56B5892B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760" y="1203598"/>
            <a:ext cx="547865" cy="112290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BE8682B-3ED4-423A-A263-B153730C090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192" y="1555904"/>
            <a:ext cx="1012011" cy="77155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2D06A91-20D3-4B9A-91CB-DD8CF719EA8B}"/>
              </a:ext>
            </a:extLst>
          </p:cNvPr>
          <p:cNvSpPr/>
          <p:nvPr/>
        </p:nvSpPr>
        <p:spPr>
          <a:xfrm>
            <a:off x="7376406" y="1742037"/>
            <a:ext cx="727892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yriad Pro" panose="020B0503030403020204" pitchFamily="34" charset="0"/>
              </a:rPr>
              <a:t>Adi</a:t>
            </a:r>
            <a:endParaRPr lang="en-US" sz="54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yriad Pro" panose="020B0503030403020204" pitchFamily="34" charset="0"/>
            </a:endParaRP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16231813-4ECB-4E93-BEF2-937705C32379}"/>
              </a:ext>
            </a:extLst>
          </p:cNvPr>
          <p:cNvSpPr/>
          <p:nvPr/>
        </p:nvSpPr>
        <p:spPr>
          <a:xfrm>
            <a:off x="1475656" y="1851670"/>
            <a:ext cx="864096" cy="288032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9D0342A-9AD0-4530-9009-FFCB6E518E5F}"/>
              </a:ext>
            </a:extLst>
          </p:cNvPr>
          <p:cNvSpPr/>
          <p:nvPr/>
        </p:nvSpPr>
        <p:spPr>
          <a:xfrm>
            <a:off x="2257529" y="803488"/>
            <a:ext cx="856325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yriad Pro" panose="020B0503030403020204" pitchFamily="34" charset="0"/>
              </a:rPr>
              <a:t>Kopi 5</a:t>
            </a:r>
            <a:endParaRPr lang="en-US" sz="540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yriad Pro" panose="020B0503030403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C11E288-BF00-4D60-9046-B4CB4551A57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6" y="3261350"/>
            <a:ext cx="720080" cy="720080"/>
          </a:xfrm>
          <a:prstGeom prst="rect">
            <a:avLst/>
          </a:prstGeom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05B083E6-3AF1-4C90-BB4F-0AA3C9F5C4F6}"/>
              </a:ext>
            </a:extLst>
          </p:cNvPr>
          <p:cNvSpPr/>
          <p:nvPr/>
        </p:nvSpPr>
        <p:spPr>
          <a:xfrm rot="6555383">
            <a:off x="1329397" y="2614587"/>
            <a:ext cx="1123157" cy="283294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D9154B79-6935-4262-8092-6AB5FC240509}"/>
              </a:ext>
            </a:extLst>
          </p:cNvPr>
          <p:cNvSpPr/>
          <p:nvPr/>
        </p:nvSpPr>
        <p:spPr>
          <a:xfrm rot="17346451">
            <a:off x="1634034" y="2585482"/>
            <a:ext cx="1123157" cy="28329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rgbClr val="00B050"/>
              </a:solidFill>
            </a:endParaRP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56A7D913-3323-482D-A25D-DED07140AB65}"/>
              </a:ext>
            </a:extLst>
          </p:cNvPr>
          <p:cNvSpPr/>
          <p:nvPr/>
        </p:nvSpPr>
        <p:spPr>
          <a:xfrm>
            <a:off x="2889253" y="1859631"/>
            <a:ext cx="3346736" cy="280071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C73F3E8-0F04-4E16-95F3-7CCB59CC5CAD}"/>
              </a:ext>
            </a:extLst>
          </p:cNvPr>
          <p:cNvSpPr/>
          <p:nvPr/>
        </p:nvSpPr>
        <p:spPr>
          <a:xfrm>
            <a:off x="2171951" y="2753362"/>
            <a:ext cx="479618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yriad Pro" panose="020B0503030403020204" pitchFamily="34" charset="0"/>
              </a:rPr>
              <a:t>+1</a:t>
            </a:r>
            <a:endParaRPr lang="en-US" sz="54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yriad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3095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2E15334-6BCA-4721-A3F8-9D7FF937ED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>
                <a:latin typeface="Myriad Pro" panose="020B0503030403020204" pitchFamily="34" charset="0"/>
              </a:rPr>
              <a:t>Di </a:t>
            </a:r>
            <a:r>
              <a:rPr lang="en-US" b="1" dirty="0" err="1">
                <a:latin typeface="Myriad Pro" panose="020B0503030403020204" pitchFamily="34" charset="0"/>
              </a:rPr>
              <a:t>Pemrograman</a:t>
            </a:r>
            <a:endParaRPr lang="en-ID" b="1" dirty="0">
              <a:latin typeface="Myriad Pro" panose="020B0503030403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F80A52-FBC9-4346-BDA3-98E43F34B8A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419622"/>
            <a:ext cx="864096" cy="86409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C869E1C-7285-462D-9112-DF56B5892B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760" y="1203598"/>
            <a:ext cx="547865" cy="112290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BE8682B-3ED4-423A-A263-B153730C090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192" y="1555904"/>
            <a:ext cx="1012011" cy="77155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2D06A91-20D3-4B9A-91CB-DD8CF719EA8B}"/>
              </a:ext>
            </a:extLst>
          </p:cNvPr>
          <p:cNvSpPr/>
          <p:nvPr/>
        </p:nvSpPr>
        <p:spPr>
          <a:xfrm>
            <a:off x="7376406" y="1742037"/>
            <a:ext cx="727892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cap="none" spc="0" dirty="0">
                <a:ln w="0"/>
                <a:solidFill>
                  <a:schemeClr val="bg1"/>
                </a:solidFill>
                <a:latin typeface="Myriad Pro" panose="020B0503030403020204" pitchFamily="34" charset="0"/>
              </a:rPr>
              <a:t>Adi</a:t>
            </a:r>
            <a:endParaRPr lang="en-US" sz="5400" b="1" cap="none" spc="0" dirty="0">
              <a:ln w="0"/>
              <a:solidFill>
                <a:schemeClr val="bg1"/>
              </a:solidFill>
              <a:latin typeface="Myriad Pro" panose="020B0503030403020204" pitchFamily="34" charset="0"/>
            </a:endParaRP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16231813-4ECB-4E93-BEF2-937705C32379}"/>
              </a:ext>
            </a:extLst>
          </p:cNvPr>
          <p:cNvSpPr/>
          <p:nvPr/>
        </p:nvSpPr>
        <p:spPr>
          <a:xfrm>
            <a:off x="1475656" y="1851670"/>
            <a:ext cx="864096" cy="288032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9D0342A-9AD0-4530-9009-FFCB6E518E5F}"/>
              </a:ext>
            </a:extLst>
          </p:cNvPr>
          <p:cNvSpPr/>
          <p:nvPr/>
        </p:nvSpPr>
        <p:spPr>
          <a:xfrm>
            <a:off x="2077993" y="803488"/>
            <a:ext cx="1215397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cap="none" spc="0" dirty="0">
                <a:ln w="0"/>
                <a:solidFill>
                  <a:schemeClr val="bg1"/>
                </a:solidFill>
                <a:latin typeface="Myriad Pro" panose="020B0503030403020204" pitchFamily="34" charset="0"/>
              </a:rPr>
              <a:t>Kopi &lt;= 5</a:t>
            </a:r>
            <a:endParaRPr lang="en-US" sz="5400" cap="none" spc="0" dirty="0">
              <a:ln w="0"/>
              <a:solidFill>
                <a:schemeClr val="bg1"/>
              </a:solidFill>
              <a:latin typeface="Myriad Pro" panose="020B0503030403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C11E288-BF00-4D60-9046-B4CB4551A57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6" y="3261350"/>
            <a:ext cx="720080" cy="720080"/>
          </a:xfrm>
          <a:prstGeom prst="rect">
            <a:avLst/>
          </a:prstGeom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05B083E6-3AF1-4C90-BB4F-0AA3C9F5C4F6}"/>
              </a:ext>
            </a:extLst>
          </p:cNvPr>
          <p:cNvSpPr/>
          <p:nvPr/>
        </p:nvSpPr>
        <p:spPr>
          <a:xfrm rot="6555383">
            <a:off x="1329397" y="2614587"/>
            <a:ext cx="1123157" cy="283294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D9154B79-6935-4262-8092-6AB5FC240509}"/>
              </a:ext>
            </a:extLst>
          </p:cNvPr>
          <p:cNvSpPr/>
          <p:nvPr/>
        </p:nvSpPr>
        <p:spPr>
          <a:xfrm rot="17346451">
            <a:off x="1634034" y="2585482"/>
            <a:ext cx="1123157" cy="283294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rgbClr val="00B050"/>
              </a:solidFill>
            </a:endParaRP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56A7D913-3323-482D-A25D-DED07140AB65}"/>
              </a:ext>
            </a:extLst>
          </p:cNvPr>
          <p:cNvSpPr/>
          <p:nvPr/>
        </p:nvSpPr>
        <p:spPr>
          <a:xfrm>
            <a:off x="2889253" y="1859631"/>
            <a:ext cx="3346736" cy="280071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C73F3E8-0F04-4E16-95F3-7CCB59CC5CAD}"/>
              </a:ext>
            </a:extLst>
          </p:cNvPr>
          <p:cNvSpPr/>
          <p:nvPr/>
        </p:nvSpPr>
        <p:spPr>
          <a:xfrm rot="17311786">
            <a:off x="1846650" y="2697485"/>
            <a:ext cx="930960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1" cap="none" spc="0" dirty="0">
                <a:ln w="0"/>
                <a:solidFill>
                  <a:schemeClr val="bg1"/>
                </a:solidFill>
                <a:latin typeface="Myriad Pro" panose="020B0503030403020204" pitchFamily="34" charset="0"/>
              </a:rPr>
              <a:t>Kopi++</a:t>
            </a:r>
            <a:endParaRPr lang="en-US" sz="4800" b="1" cap="none" spc="0" dirty="0">
              <a:ln w="0"/>
              <a:solidFill>
                <a:schemeClr val="bg1"/>
              </a:solidFill>
              <a:latin typeface="Myriad Pro" panose="020B0503030403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9E87013-C49D-47A1-9278-B6550B196E41}"/>
              </a:ext>
            </a:extLst>
          </p:cNvPr>
          <p:cNvSpPr/>
          <p:nvPr/>
        </p:nvSpPr>
        <p:spPr>
          <a:xfrm>
            <a:off x="3563888" y="3118655"/>
            <a:ext cx="1944216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ln w="0"/>
                <a:solidFill>
                  <a:srgbClr val="FFC000"/>
                </a:solidFill>
                <a:latin typeface="Myriad Pro" panose="020B0503030403020204" pitchFamily="34" charset="0"/>
              </a:rPr>
              <a:t>Nilai </a:t>
            </a:r>
            <a:r>
              <a:rPr lang="en-US" sz="2400" b="1" dirty="0" err="1">
                <a:ln w="0"/>
                <a:solidFill>
                  <a:srgbClr val="FFC000"/>
                </a:solidFill>
                <a:latin typeface="Myriad Pro" panose="020B0503030403020204" pitchFamily="34" charset="0"/>
              </a:rPr>
              <a:t>Awal</a:t>
            </a:r>
            <a:endParaRPr lang="en-US" sz="6000" b="1" dirty="0">
              <a:ln w="0"/>
              <a:solidFill>
                <a:srgbClr val="FFC000"/>
              </a:solidFill>
              <a:latin typeface="Myriad Pro" panose="020B0503030403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 err="1">
                <a:ln w="0"/>
                <a:solidFill>
                  <a:srgbClr val="FFC000"/>
                </a:solidFill>
                <a:latin typeface="Myriad Pro" panose="020B0503030403020204" pitchFamily="34" charset="0"/>
              </a:rPr>
              <a:t>Kondisi</a:t>
            </a:r>
            <a:endParaRPr lang="en-US" sz="2400" b="1" dirty="0">
              <a:ln w="0"/>
              <a:solidFill>
                <a:srgbClr val="FFC000"/>
              </a:solidFill>
              <a:latin typeface="Myriad Pro" panose="020B0503030403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ln w="0"/>
                <a:solidFill>
                  <a:srgbClr val="FFC000"/>
                </a:solidFill>
                <a:latin typeface="Myriad Pro" panose="020B0503030403020204" pitchFamily="34" charset="0"/>
              </a:rPr>
              <a:t>Step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EAAF02E-BA37-45DA-BF06-7904E58152EA}"/>
              </a:ext>
            </a:extLst>
          </p:cNvPr>
          <p:cNvSpPr/>
          <p:nvPr/>
        </p:nvSpPr>
        <p:spPr>
          <a:xfrm>
            <a:off x="1359419" y="1507599"/>
            <a:ext cx="1063112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cap="none" spc="0" dirty="0">
                <a:ln w="0"/>
                <a:solidFill>
                  <a:schemeClr val="bg1"/>
                </a:solidFill>
                <a:latin typeface="Myriad Pro" panose="020B0503030403020204" pitchFamily="34" charset="0"/>
              </a:rPr>
              <a:t>Kopi = </a:t>
            </a:r>
            <a:r>
              <a:rPr lang="en-US" sz="2000" cap="none" spc="0" dirty="0">
                <a:ln w="0"/>
                <a:solidFill>
                  <a:srgbClr val="FF0000"/>
                </a:solidFill>
                <a:latin typeface="Myriad Pro" panose="020B0503030403020204" pitchFamily="34" charset="0"/>
              </a:rPr>
              <a:t>0</a:t>
            </a:r>
            <a:endParaRPr lang="en-US" sz="5400" cap="none" spc="0" dirty="0">
              <a:ln w="0"/>
              <a:solidFill>
                <a:srgbClr val="FF0000"/>
              </a:solidFill>
              <a:latin typeface="Myriad Pro" panose="020B050303040302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F88802F-7528-43F2-BEC7-56D1B26DD975}"/>
              </a:ext>
            </a:extLst>
          </p:cNvPr>
          <p:cNvSpPr/>
          <p:nvPr/>
        </p:nvSpPr>
        <p:spPr>
          <a:xfrm>
            <a:off x="2889253" y="1186572"/>
            <a:ext cx="1014317" cy="369332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1" cap="none" spc="0" dirty="0">
                <a:ln w="0"/>
                <a:solidFill>
                  <a:schemeClr val="bg1"/>
                </a:solidFill>
                <a:latin typeface="Myriad Pro" panose="020B0503030403020204" pitchFamily="34" charset="0"/>
              </a:rPr>
              <a:t>Kopi = </a:t>
            </a:r>
            <a:r>
              <a:rPr lang="en-US" b="1" cap="none" spc="0" dirty="0">
                <a:ln w="0"/>
                <a:solidFill>
                  <a:srgbClr val="FF0000"/>
                </a:solidFill>
                <a:latin typeface="Myriad Pro" panose="020B0503030403020204" pitchFamily="34" charset="0"/>
              </a:rPr>
              <a:t>6</a:t>
            </a:r>
            <a:endParaRPr lang="en-US" sz="4800" b="1" cap="none" spc="0" dirty="0">
              <a:ln w="0"/>
              <a:solidFill>
                <a:srgbClr val="FF0000"/>
              </a:solidFill>
              <a:latin typeface="Myriad Pro" panose="020B0503030403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FA5DCB2-4EC2-4ECC-8587-0F53D02BF9F9}"/>
              </a:ext>
            </a:extLst>
          </p:cNvPr>
          <p:cNvSpPr/>
          <p:nvPr/>
        </p:nvSpPr>
        <p:spPr>
          <a:xfrm>
            <a:off x="2339752" y="1261156"/>
            <a:ext cx="522900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600" b="1" cap="none" spc="0" dirty="0">
                <a:ln w="0"/>
                <a:solidFill>
                  <a:srgbClr val="FF0000"/>
                </a:solidFill>
                <a:latin typeface="Bebas Neue" panose="020B0606020202050201" pitchFamily="34" charset="0"/>
              </a:rPr>
              <a:t>X</a:t>
            </a:r>
            <a:endParaRPr lang="en-US" sz="13800" b="1" cap="none" spc="0" dirty="0">
              <a:ln w="0"/>
              <a:solidFill>
                <a:srgbClr val="FF0000"/>
              </a:solidFill>
              <a:latin typeface="Bebas Neue" panose="020B0606020202050201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4656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3" grpId="0" animBg="1"/>
      <p:bldP spid="14" grpId="0"/>
      <p:bldP spid="16" grpId="0"/>
      <p:bldP spid="17" grpId="0" animBg="1"/>
      <p:bldP spid="18" grpId="0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CustomShape 1"/>
          <p:cNvSpPr/>
          <p:nvPr/>
        </p:nvSpPr>
        <p:spPr>
          <a:xfrm>
            <a:off x="3772080" y="377280"/>
            <a:ext cx="5111280" cy="575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2400" b="1" i="0" u="none" strike="noStrike" kern="1200" cap="none" spc="-1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Myriad Pro"/>
                <a:ea typeface="Arial Unicode MS"/>
              </a:rPr>
              <a:t>JENIS LOGIKA </a:t>
            </a:r>
            <a:r>
              <a:rPr kumimoji="0" lang="en-US" sz="2400" b="1" i="0" u="none" strike="noStrike" kern="1200" cap="none" spc="-1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Myriad Pro"/>
                <a:ea typeface="Arial Unicode MS"/>
              </a:rPr>
              <a:t>PERULANGAN</a:t>
            </a:r>
            <a:endParaRPr kumimoji="0" lang="id-ID" sz="24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65ECC6D-94A1-4ED5-BCBC-A232F440DD0D}"/>
              </a:ext>
            </a:extLst>
          </p:cNvPr>
          <p:cNvGrpSpPr/>
          <p:nvPr/>
        </p:nvGrpSpPr>
        <p:grpSpPr>
          <a:xfrm>
            <a:off x="3552480" y="1203480"/>
            <a:ext cx="5328000" cy="756000"/>
            <a:chOff x="3552480" y="1203480"/>
            <a:chExt cx="5328000" cy="756000"/>
          </a:xfrm>
        </p:grpSpPr>
        <p:grpSp>
          <p:nvGrpSpPr>
            <p:cNvPr id="250" name="Group 3"/>
            <p:cNvGrpSpPr/>
            <p:nvPr/>
          </p:nvGrpSpPr>
          <p:grpSpPr>
            <a:xfrm>
              <a:off x="3552480" y="1203480"/>
              <a:ext cx="3816360" cy="576000"/>
              <a:chOff x="3552480" y="1203480"/>
              <a:chExt cx="3816360" cy="576000"/>
            </a:xfrm>
            <a:solidFill>
              <a:srgbClr val="FFC000"/>
            </a:solidFill>
          </p:grpSpPr>
          <p:sp>
            <p:nvSpPr>
              <p:cNvPr id="251" name="CustomShape 4"/>
              <p:cNvSpPr/>
              <p:nvPr/>
            </p:nvSpPr>
            <p:spPr>
              <a:xfrm>
                <a:off x="3768480" y="1203480"/>
                <a:ext cx="3384000" cy="57564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52" name="CustomShape 5"/>
              <p:cNvSpPr/>
              <p:nvPr/>
            </p:nvSpPr>
            <p:spPr>
              <a:xfrm rot="16200000">
                <a:off x="3372480" y="1383840"/>
                <a:ext cx="575640" cy="215640"/>
              </a:xfrm>
              <a:prstGeom prst="triangle">
                <a:avLst>
                  <a:gd name="adj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53" name="CustomShape 6"/>
              <p:cNvSpPr/>
              <p:nvPr/>
            </p:nvSpPr>
            <p:spPr>
              <a:xfrm rot="5400000">
                <a:off x="6973200" y="1383480"/>
                <a:ext cx="575640" cy="215640"/>
              </a:xfrm>
              <a:prstGeom prst="triangle">
                <a:avLst>
                  <a:gd name="adj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grpSp>
          <p:nvGrpSpPr>
            <p:cNvPr id="254" name="Group 7"/>
            <p:cNvGrpSpPr/>
            <p:nvPr/>
          </p:nvGrpSpPr>
          <p:grpSpPr>
            <a:xfrm>
              <a:off x="4452480" y="1383480"/>
              <a:ext cx="4428000" cy="576000"/>
              <a:chOff x="4452480" y="1383480"/>
              <a:chExt cx="4428000" cy="576000"/>
            </a:xfrm>
          </p:grpSpPr>
          <p:sp>
            <p:nvSpPr>
              <p:cNvPr id="255" name="CustomShape 8"/>
              <p:cNvSpPr/>
              <p:nvPr/>
            </p:nvSpPr>
            <p:spPr>
              <a:xfrm>
                <a:off x="4668480" y="1383480"/>
                <a:ext cx="4212000" cy="5756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56" name="CustomShape 9"/>
              <p:cNvSpPr/>
              <p:nvPr/>
            </p:nvSpPr>
            <p:spPr>
              <a:xfrm rot="16200000">
                <a:off x="4272480" y="1563840"/>
                <a:ext cx="575640" cy="215640"/>
              </a:xfrm>
              <a:prstGeom prst="triangle">
                <a:avLst>
                  <a:gd name="adj" fmla="val 0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862EFBEB-9CE9-4FD3-9014-C8F47D6FC8F4}"/>
              </a:ext>
            </a:extLst>
          </p:cNvPr>
          <p:cNvGrpSpPr/>
          <p:nvPr/>
        </p:nvGrpSpPr>
        <p:grpSpPr>
          <a:xfrm>
            <a:off x="3194280" y="2111760"/>
            <a:ext cx="5328000" cy="756000"/>
            <a:chOff x="3194280" y="2111760"/>
            <a:chExt cx="5328000" cy="756000"/>
          </a:xfrm>
        </p:grpSpPr>
        <p:grpSp>
          <p:nvGrpSpPr>
            <p:cNvPr id="258" name="Group 11"/>
            <p:cNvGrpSpPr/>
            <p:nvPr/>
          </p:nvGrpSpPr>
          <p:grpSpPr>
            <a:xfrm>
              <a:off x="3194280" y="2111760"/>
              <a:ext cx="3816360" cy="576000"/>
              <a:chOff x="3194280" y="2111760"/>
              <a:chExt cx="3816360" cy="576000"/>
            </a:xfrm>
            <a:solidFill>
              <a:srgbClr val="FFC000"/>
            </a:solidFill>
          </p:grpSpPr>
          <p:sp>
            <p:nvSpPr>
              <p:cNvPr id="259" name="CustomShape 12"/>
              <p:cNvSpPr/>
              <p:nvPr/>
            </p:nvSpPr>
            <p:spPr>
              <a:xfrm>
                <a:off x="3410280" y="2111760"/>
                <a:ext cx="3384000" cy="57564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60" name="CustomShape 13"/>
              <p:cNvSpPr/>
              <p:nvPr/>
            </p:nvSpPr>
            <p:spPr>
              <a:xfrm rot="16200000">
                <a:off x="3014280" y="2292120"/>
                <a:ext cx="575640" cy="215640"/>
              </a:xfrm>
              <a:prstGeom prst="triangle">
                <a:avLst>
                  <a:gd name="adj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61" name="CustomShape 14"/>
              <p:cNvSpPr/>
              <p:nvPr/>
            </p:nvSpPr>
            <p:spPr>
              <a:xfrm rot="5400000">
                <a:off x="6615000" y="2291760"/>
                <a:ext cx="575640" cy="215640"/>
              </a:xfrm>
              <a:prstGeom prst="triangle">
                <a:avLst>
                  <a:gd name="adj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grpSp>
          <p:nvGrpSpPr>
            <p:cNvPr id="262" name="Group 15"/>
            <p:cNvGrpSpPr/>
            <p:nvPr/>
          </p:nvGrpSpPr>
          <p:grpSpPr>
            <a:xfrm>
              <a:off x="4094280" y="2291760"/>
              <a:ext cx="4428000" cy="576000"/>
              <a:chOff x="4094280" y="2291760"/>
              <a:chExt cx="4428000" cy="576000"/>
            </a:xfrm>
          </p:grpSpPr>
          <p:sp>
            <p:nvSpPr>
              <p:cNvPr id="263" name="CustomShape 16"/>
              <p:cNvSpPr/>
              <p:nvPr/>
            </p:nvSpPr>
            <p:spPr>
              <a:xfrm>
                <a:off x="4310280" y="2291760"/>
                <a:ext cx="4212000" cy="5756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64" name="CustomShape 17"/>
              <p:cNvSpPr/>
              <p:nvPr/>
            </p:nvSpPr>
            <p:spPr>
              <a:xfrm rot="16200000">
                <a:off x="3914280" y="2472120"/>
                <a:ext cx="575640" cy="215640"/>
              </a:xfrm>
              <a:prstGeom prst="triangle">
                <a:avLst>
                  <a:gd name="adj" fmla="val 0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F2A7DD28-5CA4-45ED-8818-C603DA6A6326}"/>
              </a:ext>
            </a:extLst>
          </p:cNvPr>
          <p:cNvGrpSpPr/>
          <p:nvPr/>
        </p:nvGrpSpPr>
        <p:grpSpPr>
          <a:xfrm>
            <a:off x="2835720" y="3020040"/>
            <a:ext cx="5328360" cy="756000"/>
            <a:chOff x="2835720" y="3020040"/>
            <a:chExt cx="5328360" cy="756000"/>
          </a:xfrm>
        </p:grpSpPr>
        <p:grpSp>
          <p:nvGrpSpPr>
            <p:cNvPr id="266" name="Group 19"/>
            <p:cNvGrpSpPr/>
            <p:nvPr/>
          </p:nvGrpSpPr>
          <p:grpSpPr>
            <a:xfrm>
              <a:off x="2835720" y="3020040"/>
              <a:ext cx="3816360" cy="576000"/>
              <a:chOff x="2835720" y="3020040"/>
              <a:chExt cx="3816360" cy="576000"/>
            </a:xfrm>
            <a:solidFill>
              <a:srgbClr val="FFC000"/>
            </a:solidFill>
          </p:grpSpPr>
          <p:sp>
            <p:nvSpPr>
              <p:cNvPr id="267" name="CustomShape 20"/>
              <p:cNvSpPr/>
              <p:nvPr/>
            </p:nvSpPr>
            <p:spPr>
              <a:xfrm>
                <a:off x="3051720" y="3020040"/>
                <a:ext cx="3384000" cy="57564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68" name="CustomShape 21"/>
              <p:cNvSpPr/>
              <p:nvPr/>
            </p:nvSpPr>
            <p:spPr>
              <a:xfrm rot="16200000">
                <a:off x="2655720" y="3200400"/>
                <a:ext cx="575640" cy="215640"/>
              </a:xfrm>
              <a:prstGeom prst="triangle">
                <a:avLst>
                  <a:gd name="adj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69" name="CustomShape 22"/>
              <p:cNvSpPr/>
              <p:nvPr/>
            </p:nvSpPr>
            <p:spPr>
              <a:xfrm rot="5400000">
                <a:off x="6256440" y="3200040"/>
                <a:ext cx="575640" cy="215640"/>
              </a:xfrm>
              <a:prstGeom prst="triangle">
                <a:avLst>
                  <a:gd name="adj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grpSp>
          <p:nvGrpSpPr>
            <p:cNvPr id="270" name="Group 23"/>
            <p:cNvGrpSpPr/>
            <p:nvPr/>
          </p:nvGrpSpPr>
          <p:grpSpPr>
            <a:xfrm>
              <a:off x="3736080" y="3200040"/>
              <a:ext cx="4428000" cy="576000"/>
              <a:chOff x="3736080" y="3200040"/>
              <a:chExt cx="4428000" cy="576000"/>
            </a:xfrm>
          </p:grpSpPr>
          <p:sp>
            <p:nvSpPr>
              <p:cNvPr id="271" name="CustomShape 24"/>
              <p:cNvSpPr/>
              <p:nvPr/>
            </p:nvSpPr>
            <p:spPr>
              <a:xfrm>
                <a:off x="3952080" y="3200040"/>
                <a:ext cx="4212000" cy="5756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72" name="CustomShape 25"/>
              <p:cNvSpPr/>
              <p:nvPr/>
            </p:nvSpPr>
            <p:spPr>
              <a:xfrm rot="16200000">
                <a:off x="3556080" y="3380400"/>
                <a:ext cx="575640" cy="215640"/>
              </a:xfrm>
              <a:prstGeom prst="triangle">
                <a:avLst>
                  <a:gd name="adj" fmla="val 0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</p:grpSp>
      <p:sp>
        <p:nvSpPr>
          <p:cNvPr id="273" name="CustomShape 26"/>
          <p:cNvSpPr/>
          <p:nvPr/>
        </p:nvSpPr>
        <p:spPr>
          <a:xfrm>
            <a:off x="3767760" y="1260720"/>
            <a:ext cx="6080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2400" b="1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yriad Pro"/>
                <a:ea typeface="Arial Unicode MS"/>
              </a:rPr>
              <a:t>01</a:t>
            </a:r>
            <a:endParaRPr kumimoji="0" lang="id-ID" sz="2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274" name="CustomShape 27"/>
          <p:cNvSpPr/>
          <p:nvPr/>
        </p:nvSpPr>
        <p:spPr>
          <a:xfrm>
            <a:off x="3414600" y="2169000"/>
            <a:ext cx="6080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2400" b="1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yriad Pro"/>
                <a:ea typeface="Arial Unicode MS"/>
              </a:rPr>
              <a:t>02</a:t>
            </a:r>
            <a:endParaRPr kumimoji="0" lang="id-ID" sz="2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275" name="CustomShape 28"/>
          <p:cNvSpPr/>
          <p:nvPr/>
        </p:nvSpPr>
        <p:spPr>
          <a:xfrm>
            <a:off x="3061800" y="3077280"/>
            <a:ext cx="6080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2400" b="1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yriad Pro"/>
                <a:ea typeface="Arial Unicode MS"/>
              </a:rPr>
              <a:t>03</a:t>
            </a:r>
            <a:endParaRPr kumimoji="0" lang="id-ID" sz="2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276" name="CustomShape 29"/>
          <p:cNvSpPr/>
          <p:nvPr/>
        </p:nvSpPr>
        <p:spPr>
          <a:xfrm>
            <a:off x="4739040" y="1491480"/>
            <a:ext cx="3716640" cy="33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-1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Myriad Pro"/>
                <a:ea typeface="Arial Unicode MS"/>
              </a:rPr>
              <a:t>FOR</a:t>
            </a:r>
            <a:endParaRPr kumimoji="0" lang="id-ID" sz="16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277" name="CustomShape 30"/>
          <p:cNvSpPr/>
          <p:nvPr/>
        </p:nvSpPr>
        <p:spPr>
          <a:xfrm>
            <a:off x="4293360" y="2427840"/>
            <a:ext cx="4212000" cy="303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-1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Myriad Pro"/>
                <a:ea typeface="Arial Unicode MS"/>
              </a:rPr>
              <a:t>WHILE</a:t>
            </a:r>
            <a:endParaRPr kumimoji="0" lang="id-ID" sz="14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278" name="CustomShape 31"/>
          <p:cNvSpPr/>
          <p:nvPr/>
        </p:nvSpPr>
        <p:spPr>
          <a:xfrm>
            <a:off x="4017600" y="3333960"/>
            <a:ext cx="4212000" cy="303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-1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Myriad Pro"/>
                <a:ea typeface="Arial Unicode MS"/>
              </a:rPr>
              <a:t>DO..WHILE</a:t>
            </a:r>
            <a:endParaRPr kumimoji="0" lang="id-ID" sz="14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947A310-3D4C-47F7-8467-6F7272FB97E6}"/>
              </a:ext>
            </a:extLst>
          </p:cNvPr>
          <p:cNvGrpSpPr/>
          <p:nvPr/>
        </p:nvGrpSpPr>
        <p:grpSpPr>
          <a:xfrm>
            <a:off x="2524664" y="3906219"/>
            <a:ext cx="5328360" cy="756000"/>
            <a:chOff x="2483640" y="3918600"/>
            <a:chExt cx="5328360" cy="756000"/>
          </a:xfrm>
        </p:grpSpPr>
        <p:grpSp>
          <p:nvGrpSpPr>
            <p:cNvPr id="280" name="Group 33"/>
            <p:cNvGrpSpPr/>
            <p:nvPr/>
          </p:nvGrpSpPr>
          <p:grpSpPr>
            <a:xfrm>
              <a:off x="2483640" y="3918600"/>
              <a:ext cx="3816360" cy="576000"/>
              <a:chOff x="2483640" y="3918600"/>
              <a:chExt cx="3816360" cy="576000"/>
            </a:xfrm>
            <a:solidFill>
              <a:srgbClr val="FFC000"/>
            </a:solidFill>
          </p:grpSpPr>
          <p:sp>
            <p:nvSpPr>
              <p:cNvPr id="281" name="CustomShape 34"/>
              <p:cNvSpPr/>
              <p:nvPr/>
            </p:nvSpPr>
            <p:spPr>
              <a:xfrm>
                <a:off x="2699640" y="3918600"/>
                <a:ext cx="3384000" cy="57564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82" name="CustomShape 35"/>
              <p:cNvSpPr/>
              <p:nvPr/>
            </p:nvSpPr>
            <p:spPr>
              <a:xfrm rot="16200000">
                <a:off x="2303640" y="4098960"/>
                <a:ext cx="575640" cy="215640"/>
              </a:xfrm>
              <a:prstGeom prst="triangle">
                <a:avLst>
                  <a:gd name="adj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83" name="CustomShape 36"/>
              <p:cNvSpPr/>
              <p:nvPr/>
            </p:nvSpPr>
            <p:spPr>
              <a:xfrm rot="5400000">
                <a:off x="5904360" y="4098600"/>
                <a:ext cx="575640" cy="215640"/>
              </a:xfrm>
              <a:prstGeom prst="triangle">
                <a:avLst>
                  <a:gd name="adj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grpSp>
          <p:nvGrpSpPr>
            <p:cNvPr id="284" name="Group 37"/>
            <p:cNvGrpSpPr/>
            <p:nvPr/>
          </p:nvGrpSpPr>
          <p:grpSpPr>
            <a:xfrm>
              <a:off x="3384000" y="4098600"/>
              <a:ext cx="4428000" cy="576000"/>
              <a:chOff x="3384000" y="4098600"/>
              <a:chExt cx="4428000" cy="576000"/>
            </a:xfrm>
          </p:grpSpPr>
          <p:sp>
            <p:nvSpPr>
              <p:cNvPr id="285" name="CustomShape 38"/>
              <p:cNvSpPr/>
              <p:nvPr/>
            </p:nvSpPr>
            <p:spPr>
              <a:xfrm>
                <a:off x="3600000" y="4098600"/>
                <a:ext cx="4212000" cy="5756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86" name="CustomShape 39"/>
              <p:cNvSpPr/>
              <p:nvPr/>
            </p:nvSpPr>
            <p:spPr>
              <a:xfrm rot="16200000">
                <a:off x="3204000" y="4278960"/>
                <a:ext cx="575640" cy="215640"/>
              </a:xfrm>
              <a:prstGeom prst="triangle">
                <a:avLst>
                  <a:gd name="adj" fmla="val 0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</p:grpSp>
      <p:sp>
        <p:nvSpPr>
          <p:cNvPr id="287" name="CustomShape 40"/>
          <p:cNvSpPr/>
          <p:nvPr/>
        </p:nvSpPr>
        <p:spPr>
          <a:xfrm>
            <a:off x="2709720" y="3975840"/>
            <a:ext cx="6080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2400" b="1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yriad Pro"/>
                <a:ea typeface="Arial Unicode MS"/>
              </a:rPr>
              <a:t>04</a:t>
            </a:r>
            <a:endParaRPr kumimoji="0" lang="id-ID" sz="24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288" name="CustomShape 41"/>
          <p:cNvSpPr/>
          <p:nvPr/>
        </p:nvSpPr>
        <p:spPr>
          <a:xfrm>
            <a:off x="3665520" y="4232520"/>
            <a:ext cx="4212000" cy="303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-1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Myriad Pro"/>
                <a:ea typeface="Arial Unicode MS"/>
              </a:rPr>
              <a:t>FOREACH</a:t>
            </a:r>
            <a:endParaRPr kumimoji="0" lang="id-ID" sz="1400" b="0" i="0" u="none" strike="noStrike" kern="1200" cap="none" spc="-1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37463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3" grpId="0"/>
      <p:bldP spid="274" grpId="0"/>
      <p:bldP spid="275" grpId="0"/>
      <p:bldP spid="276" grpId="0"/>
      <p:bldP spid="277" grpId="0"/>
      <p:bldP spid="278" grpId="0"/>
      <p:bldP spid="287" grpId="0"/>
      <p:bldP spid="288" grpId="0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069720" y="731480"/>
            <a:ext cx="1998224" cy="40011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rgbClr val="444342"/>
                </a:solidFill>
                <a:latin typeface="Myriad Pro" panose="020B0503030403020204" pitchFamily="34" charset="0"/>
                <a:cs typeface="Arial" pitchFamily="34" charset="0"/>
              </a:rPr>
              <a:t>NEXT..</a:t>
            </a:r>
            <a:endParaRPr lang="ko-KR" altLang="en-US" sz="2000" b="1" dirty="0">
              <a:solidFill>
                <a:srgbClr val="444342"/>
              </a:solidFill>
              <a:latin typeface="Myriad Pro" panose="020B0503030403020204" pitchFamily="34" charset="0"/>
              <a:cs typeface="Arial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008983" y="1131590"/>
            <a:ext cx="122857" cy="401191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590A5CE-9ADB-4156-827A-09F020100BEF}"/>
              </a:ext>
            </a:extLst>
          </p:cNvPr>
          <p:cNvSpPr txBox="1">
            <a:spLocks/>
          </p:cNvSpPr>
          <p:nvPr/>
        </p:nvSpPr>
        <p:spPr>
          <a:xfrm>
            <a:off x="2915816" y="1275606"/>
            <a:ext cx="5811303" cy="3600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814388" indent="-457200" algn="just">
              <a:buClr>
                <a:srgbClr val="FFC000"/>
              </a:buClr>
              <a:buFont typeface="Wingdings" panose="05000000000000000000" pitchFamily="2" charset="2"/>
              <a:buChar char="ü"/>
            </a:pPr>
            <a:r>
              <a:rPr lang="en-US" sz="19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Logika</a:t>
            </a:r>
            <a:r>
              <a:rPr lang="en-US" sz="19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9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Perulangan</a:t>
            </a:r>
            <a:r>
              <a:rPr lang="en-US" sz="19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FOR</a:t>
            </a:r>
            <a:endParaRPr lang="id-ID" sz="19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206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err="1"/>
              <a:t>Terimakasih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/>
              <a:t>Yunus Febriansyah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6058285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699542"/>
            <a:ext cx="9144000" cy="576064"/>
          </a:xfrm>
        </p:spPr>
        <p:txBody>
          <a:bodyPr/>
          <a:lstStyle/>
          <a:p>
            <a:r>
              <a:rPr lang="en-US" altLang="ko-KR" sz="4000" b="1" dirty="0" err="1">
                <a:latin typeface="Myriad Pro" panose="020B0503030403020204" pitchFamily="34" charset="0"/>
              </a:rPr>
              <a:t>Pengertian</a:t>
            </a:r>
            <a:endParaRPr lang="ko-KR" altLang="en-US" sz="4000" b="1" dirty="0">
              <a:latin typeface="Myriad Pro" panose="020B0503030403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99592" y="1491630"/>
            <a:ext cx="73448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yriad Pro" panose="020B0503030403020204" pitchFamily="34" charset="0"/>
                <a:cs typeface="+mn-cs"/>
              </a:rPr>
              <a:t>cara</a:t>
            </a:r>
            <a:r>
              <a:rPr kumimoji="0" lang="en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yriad Pro" panose="020B0503030403020204" pitchFamily="34" charset="0"/>
                <a:cs typeface="+mn-cs"/>
              </a:rPr>
              <a:t> </a:t>
            </a:r>
            <a:r>
              <a:rPr kumimoji="0" lang="en-ID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yriad Pro" panose="020B0503030403020204" pitchFamily="34" charset="0"/>
                <a:cs typeface="+mn-cs"/>
              </a:rPr>
              <a:t>menuliskan</a:t>
            </a:r>
            <a:r>
              <a:rPr kumimoji="0" lang="en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yriad Pro" panose="020B0503030403020204" pitchFamily="34" charset="0"/>
                <a:cs typeface="+mn-cs"/>
              </a:rPr>
              <a:t> </a:t>
            </a:r>
            <a:r>
              <a:rPr kumimoji="0" lang="en-ID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yriad Pro" panose="020B0503030403020204" pitchFamily="34" charset="0"/>
                <a:cs typeface="+mn-cs"/>
              </a:rPr>
              <a:t>instruksi</a:t>
            </a:r>
            <a:r>
              <a:rPr kumimoji="0" lang="en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yriad Pro" panose="020B0503030403020204" pitchFamily="34" charset="0"/>
                <a:cs typeface="+mn-cs"/>
              </a:rPr>
              <a:t> - </a:t>
            </a:r>
            <a:r>
              <a:rPr kumimoji="0" lang="en-ID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yriad Pro" panose="020B0503030403020204" pitchFamily="34" charset="0"/>
                <a:cs typeface="+mn-cs"/>
              </a:rPr>
              <a:t>instruksi</a:t>
            </a:r>
            <a:r>
              <a:rPr kumimoji="0" lang="en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yriad Pro" panose="020B0503030403020204" pitchFamily="34" charset="0"/>
                <a:cs typeface="+mn-cs"/>
              </a:rPr>
              <a:t> yang </a:t>
            </a:r>
            <a:r>
              <a:rPr kumimoji="0" lang="en-ID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yriad Pro" panose="020B0503030403020204" pitchFamily="34" charset="0"/>
                <a:cs typeface="+mn-cs"/>
              </a:rPr>
              <a:t>harus</a:t>
            </a:r>
            <a:r>
              <a:rPr kumimoji="0" lang="en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yriad Pro" panose="020B0503030403020204" pitchFamily="34" charset="0"/>
                <a:cs typeface="+mn-cs"/>
              </a:rPr>
              <a:t> </a:t>
            </a:r>
            <a:r>
              <a:rPr kumimoji="0" lang="en-ID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yriad Pro" panose="020B0503030403020204" pitchFamily="34" charset="0"/>
                <a:cs typeface="+mn-cs"/>
              </a:rPr>
              <a:t>dilaksanakan</a:t>
            </a:r>
            <a:r>
              <a:rPr kumimoji="0" lang="en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yriad Pro" panose="020B0503030403020204" pitchFamily="34" charset="0"/>
                <a:cs typeface="+mn-cs"/>
              </a:rPr>
              <a:t> </a:t>
            </a:r>
            <a:r>
              <a:rPr kumimoji="0" lang="en-ID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yriad Pro" panose="020B0503030403020204" pitchFamily="34" charset="0"/>
                <a:cs typeface="+mn-cs"/>
              </a:rPr>
              <a:t>dalam</a:t>
            </a:r>
            <a:r>
              <a:rPr kumimoji="0" lang="en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yriad Pro" panose="020B0503030403020204" pitchFamily="34" charset="0"/>
                <a:cs typeface="+mn-cs"/>
              </a:rPr>
              <a:t> </a:t>
            </a:r>
            <a:r>
              <a:rPr kumimoji="0" lang="en-ID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yriad Pro" panose="020B0503030403020204" pitchFamily="34" charset="0"/>
                <a:cs typeface="+mn-cs"/>
              </a:rPr>
              <a:t>bentuk</a:t>
            </a:r>
            <a:r>
              <a:rPr kumimoji="0" lang="en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yriad Pro" panose="020B0503030403020204" pitchFamily="34" charset="0"/>
                <a:cs typeface="+mn-cs"/>
              </a:rPr>
              <a:t> </a:t>
            </a:r>
            <a:r>
              <a:rPr kumimoji="0" lang="en-ID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yriad Pro" panose="020B0503030403020204" pitchFamily="34" charset="0"/>
                <a:cs typeface="+mn-cs"/>
              </a:rPr>
              <a:t>untaian</a:t>
            </a:r>
            <a:r>
              <a:rPr kumimoji="0" lang="en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yriad Pro" panose="020B0503030403020204" pitchFamily="34" charset="0"/>
                <a:cs typeface="+mn-cs"/>
              </a:rPr>
              <a:t> </a:t>
            </a:r>
            <a:r>
              <a:rPr kumimoji="0" lang="en-ID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yriad Pro" panose="020B0503030403020204" pitchFamily="34" charset="0"/>
                <a:cs typeface="+mn-cs"/>
              </a:rPr>
              <a:t>kalimat</a:t>
            </a:r>
            <a:r>
              <a:rPr kumimoji="0" lang="en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yriad Pro" panose="020B0503030403020204" pitchFamily="34" charset="0"/>
                <a:cs typeface="+mn-cs"/>
              </a:rPr>
              <a:t> </a:t>
            </a:r>
            <a:r>
              <a:rPr kumimoji="0" lang="en-ID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yriad Pro" panose="020B0503030403020204" pitchFamily="34" charset="0"/>
                <a:cs typeface="+mn-cs"/>
              </a:rPr>
              <a:t>deskriptif</a:t>
            </a:r>
            <a:r>
              <a:rPr kumimoji="0" lang="en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yriad Pro" panose="020B0503030403020204" pitchFamily="34" charset="0"/>
                <a:cs typeface="+mn-cs"/>
              </a:rPr>
              <a:t> </a:t>
            </a:r>
            <a:r>
              <a:rPr kumimoji="0" lang="en-ID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yriad Pro" panose="020B0503030403020204" pitchFamily="34" charset="0"/>
                <a:cs typeface="+mn-cs"/>
              </a:rPr>
              <a:t>dengan</a:t>
            </a:r>
            <a:r>
              <a:rPr kumimoji="0" lang="en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yriad Pro" panose="020B0503030403020204" pitchFamily="34" charset="0"/>
                <a:cs typeface="+mn-cs"/>
              </a:rPr>
              <a:t> </a:t>
            </a:r>
            <a:r>
              <a:rPr kumimoji="0" lang="en-ID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yriad Pro" panose="020B0503030403020204" pitchFamily="34" charset="0"/>
                <a:cs typeface="+mn-cs"/>
              </a:rPr>
              <a:t>menggunakan</a:t>
            </a:r>
            <a:r>
              <a:rPr kumimoji="0" lang="en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yriad Pro" panose="020B0503030403020204" pitchFamily="34" charset="0"/>
                <a:cs typeface="+mn-cs"/>
              </a:rPr>
              <a:t> </a:t>
            </a:r>
            <a:r>
              <a:rPr kumimoji="0" lang="en-ID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yriad Pro" panose="020B0503030403020204" pitchFamily="34" charset="0"/>
                <a:cs typeface="+mn-cs"/>
              </a:rPr>
              <a:t>bahasa</a:t>
            </a:r>
            <a:r>
              <a:rPr kumimoji="0" lang="en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yriad Pro" panose="020B0503030403020204" pitchFamily="34" charset="0"/>
                <a:cs typeface="+mn-cs"/>
              </a:rPr>
              <a:t> yang </a:t>
            </a:r>
            <a:r>
              <a:rPr kumimoji="0" lang="en-ID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yriad Pro" panose="020B0503030403020204" pitchFamily="34" charset="0"/>
                <a:cs typeface="+mn-cs"/>
              </a:rPr>
              <a:t>jelas</a:t>
            </a: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yriad Pro" panose="020B0503030403020204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004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6565" y="2733768"/>
            <a:ext cx="3908153" cy="702078"/>
          </a:xfrm>
        </p:spPr>
        <p:txBody>
          <a:bodyPr>
            <a:normAutofit fontScale="90000"/>
          </a:bodyPr>
          <a:lstStyle/>
          <a:p>
            <a:r>
              <a:rPr lang="en-US" sz="3000" dirty="0"/>
              <a:t>YUNUS FEBRIANSYAH</a:t>
            </a:r>
          </a:p>
        </p:txBody>
      </p:sp>
      <p:sp>
        <p:nvSpPr>
          <p:cNvPr id="40" name="Slide Number Placeholder 39">
            <a:extLst>
              <a:ext uri="{FF2B5EF4-FFF2-40B4-BE49-F238E27FC236}">
                <a16:creationId xmlns:a16="http://schemas.microsoft.com/office/drawing/2014/main" id="{3FDADECE-BF65-44C8-B523-E1DC603B05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88F610-7B7C-44F0-8FE6-F62371B7351D}" type="slidenum"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3D4149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68576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110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3D4149">
                  <a:lumMod val="60000"/>
                  <a:lumOff val="4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A3E3DF9-147A-45DF-8408-C428267702A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167594"/>
            <a:ext cx="1691764" cy="16917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C7E3149-3E36-4EFB-B063-B3CE0D19CB4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56" t="11151" r="59830" b="25801"/>
          <a:stretch/>
        </p:blipFill>
        <p:spPr>
          <a:xfrm>
            <a:off x="2411761" y="1051285"/>
            <a:ext cx="1506512" cy="1809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996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003900" y="2871204"/>
            <a:ext cx="3888432" cy="636650"/>
          </a:xfrm>
        </p:spPr>
        <p:txBody>
          <a:bodyPr/>
          <a:lstStyle/>
          <a:p>
            <a:r>
              <a:rPr lang="en-US" altLang="ko-KR" sz="4400" dirty="0">
                <a:latin typeface="Myriad Pro" panose="020B0503030403020204" pitchFamily="34" charset="0"/>
                <a:ea typeface="맑은 고딕" pitchFamily="50" charset="-127"/>
              </a:rPr>
              <a:t>PERULANGAN</a:t>
            </a:r>
            <a:endParaRPr lang="en-US" altLang="ko-KR" dirty="0">
              <a:latin typeface="Myriad Pro" panose="020B0503030403020204" pitchFamily="34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>
              <a:spcBef>
                <a:spcPts val="0"/>
              </a:spcBef>
              <a:defRPr/>
            </a:pPr>
            <a:r>
              <a:rPr lang="en-US" altLang="ko-KR" dirty="0">
                <a:latin typeface="Myriad Pro" panose="020B0503030403020204" pitchFamily="34" charset="0"/>
              </a:rPr>
              <a:t>Yunus Febriansyah.</a:t>
            </a:r>
          </a:p>
          <a:p>
            <a:pPr>
              <a:spcBef>
                <a:spcPts val="0"/>
              </a:spcBef>
              <a:defRPr/>
            </a:pPr>
            <a:r>
              <a:rPr lang="en-US" altLang="ko-KR" dirty="0" err="1">
                <a:latin typeface="Myriad Pro" panose="020B0503030403020204" pitchFamily="34" charset="0"/>
              </a:rPr>
              <a:t>Referensi</a:t>
            </a:r>
            <a:r>
              <a:rPr lang="en-US" altLang="ko-KR" dirty="0">
                <a:latin typeface="Myriad Pro" panose="020B0503030403020204" pitchFamily="34" charset="0"/>
              </a:rPr>
              <a:t> </a:t>
            </a:r>
            <a:r>
              <a:rPr lang="en-US" altLang="ko-KR" dirty="0" err="1">
                <a:latin typeface="Myriad Pro" panose="020B0503030403020204" pitchFamily="34" charset="0"/>
              </a:rPr>
              <a:t>dari</a:t>
            </a:r>
            <a:r>
              <a:rPr lang="en-US" altLang="ko-KR" dirty="0">
                <a:latin typeface="Myriad Pro" panose="020B0503030403020204" pitchFamily="34" charset="0"/>
              </a:rPr>
              <a:t> Bapak </a:t>
            </a:r>
            <a:r>
              <a:rPr lang="en-US" altLang="ko-KR" dirty="0" err="1">
                <a:latin typeface="Myriad Pro" panose="020B0503030403020204" pitchFamily="34" charset="0"/>
              </a:rPr>
              <a:t>Ferico</a:t>
            </a:r>
            <a:r>
              <a:rPr lang="en-US" altLang="ko-KR" dirty="0">
                <a:latin typeface="Myriad Pro" panose="020B0503030403020204" pitchFamily="34" charset="0"/>
              </a:rPr>
              <a:t> </a:t>
            </a:r>
            <a:r>
              <a:rPr lang="en-US" altLang="ko-KR" dirty="0" err="1">
                <a:latin typeface="Myriad Pro" panose="020B0503030403020204" pitchFamily="34" charset="0"/>
              </a:rPr>
              <a:t>Pasaribu</a:t>
            </a:r>
            <a:r>
              <a:rPr lang="en-US" altLang="ko-KR" dirty="0">
                <a:latin typeface="Myriad Pro" panose="020B0503030403020204" pitchFamily="34" charset="0"/>
              </a:rPr>
              <a:t> &amp; Google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860A187C-297D-4256-8D90-F995FB56BC5A}"/>
              </a:ext>
            </a:extLst>
          </p:cNvPr>
          <p:cNvSpPr txBox="1">
            <a:spLocks/>
          </p:cNvSpPr>
          <p:nvPr/>
        </p:nvSpPr>
        <p:spPr>
          <a:xfrm>
            <a:off x="5003900" y="3363838"/>
            <a:ext cx="3888432" cy="636650"/>
          </a:xfrm>
          <a:prstGeom prst="rect">
            <a:avLst/>
          </a:prstGeom>
        </p:spPr>
        <p:txBody>
          <a:bodyPr anchor="ctr"/>
          <a:lstStyle>
            <a:lvl1pPr marL="0" indent="0" algn="r" defTabSz="914400" rtl="0" eaLnBrk="1" latinLnBrk="1" hangingPunct="1">
              <a:lnSpc>
                <a:spcPct val="100000"/>
              </a:lnSpc>
              <a:spcBef>
                <a:spcPct val="20000"/>
              </a:spcBef>
              <a:buFont typeface="Arial" pitchFamily="34" charset="0"/>
              <a:buNone/>
              <a:defRPr sz="3600" b="1" kern="1200" baseline="0">
                <a:solidFill>
                  <a:schemeClr val="accent2"/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200" dirty="0">
                <a:latin typeface="Myriad Pro" panose="020B0503030403020204" pitchFamily="34" charset="0"/>
                <a:ea typeface="맑은 고딕" pitchFamily="50" charset="-127"/>
              </a:rPr>
              <a:t>FOR</a:t>
            </a:r>
            <a:endParaRPr lang="en-US" altLang="ko-KR" sz="2400" dirty="0">
              <a:latin typeface="Myriad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6283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  <p:bldP spid="7" grpId="0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699542"/>
            <a:ext cx="9144000" cy="576064"/>
          </a:xfrm>
        </p:spPr>
        <p:txBody>
          <a:bodyPr/>
          <a:lstStyle/>
          <a:p>
            <a:r>
              <a:rPr lang="en-US" altLang="ko-KR" sz="4000" b="1" dirty="0" err="1">
                <a:latin typeface="Myriad Pro" panose="020B0503030403020204" pitchFamily="34" charset="0"/>
              </a:rPr>
              <a:t>Pengertian</a:t>
            </a:r>
            <a:endParaRPr lang="ko-KR" altLang="en-US" sz="4000" b="1" dirty="0">
              <a:latin typeface="Myriad Pro" panose="020B0503030403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DFB8BEB-DD8B-48EB-947E-9879233C31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625" t="24800" r="42913" b="62600"/>
          <a:stretch/>
        </p:blipFill>
        <p:spPr>
          <a:xfrm>
            <a:off x="755575" y="1419622"/>
            <a:ext cx="7552839" cy="115212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0BA5E3A-EE82-4ED7-92E0-7A6B086156AA}"/>
              </a:ext>
            </a:extLst>
          </p:cNvPr>
          <p:cNvSpPr txBox="1"/>
          <p:nvPr/>
        </p:nvSpPr>
        <p:spPr>
          <a:xfrm>
            <a:off x="755575" y="2859782"/>
            <a:ext cx="755283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solidFill>
                  <a:schemeClr val="bg1"/>
                </a:solidFill>
                <a:latin typeface="Myriad Pro" panose="020B0503030403020204" pitchFamily="34" charset="0"/>
              </a:rPr>
              <a:t>adalah</a:t>
            </a:r>
            <a:r>
              <a:rPr lang="en-US" sz="2400" dirty="0">
                <a:solidFill>
                  <a:schemeClr val="bg1"/>
                </a:solidFill>
                <a:latin typeface="Myriad Pro" panose="020B0503030403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Myriad Pro" panose="020B0503030403020204" pitchFamily="34" charset="0"/>
              </a:rPr>
              <a:t>perulangan</a:t>
            </a:r>
            <a:r>
              <a:rPr lang="en-US" sz="2400" dirty="0">
                <a:solidFill>
                  <a:schemeClr val="bg1"/>
                </a:solidFill>
                <a:latin typeface="Myriad Pro" panose="020B0503030403020204" pitchFamily="34" charset="0"/>
              </a:rPr>
              <a:t> yang mana </a:t>
            </a:r>
            <a:r>
              <a:rPr lang="en-US" sz="2400" dirty="0" err="1">
                <a:solidFill>
                  <a:schemeClr val="bg1"/>
                </a:solidFill>
                <a:latin typeface="Myriad Pro" panose="020B0503030403020204" pitchFamily="34" charset="0"/>
              </a:rPr>
              <a:t>nilai</a:t>
            </a:r>
            <a:r>
              <a:rPr lang="en-US" sz="2400" dirty="0">
                <a:solidFill>
                  <a:schemeClr val="bg1"/>
                </a:solidFill>
                <a:latin typeface="Myriad Pro" panose="020B0503030403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Myriad Pro" panose="020B0503030403020204" pitchFamily="34" charset="0"/>
              </a:rPr>
              <a:t>awal</a:t>
            </a:r>
            <a:r>
              <a:rPr lang="en-US" sz="2400" dirty="0">
                <a:solidFill>
                  <a:schemeClr val="bg1"/>
                </a:solidFill>
                <a:latin typeface="Myriad Pro" panose="020B0503030403020204" pitchFamily="34" charset="0"/>
              </a:rPr>
              <a:t>, </a:t>
            </a:r>
            <a:r>
              <a:rPr lang="en-US" sz="2400" dirty="0" err="1">
                <a:solidFill>
                  <a:schemeClr val="bg1"/>
                </a:solidFill>
                <a:latin typeface="Myriad Pro" panose="020B0503030403020204" pitchFamily="34" charset="0"/>
              </a:rPr>
              <a:t>kondisi</a:t>
            </a:r>
            <a:r>
              <a:rPr lang="en-US" sz="2400" dirty="0">
                <a:solidFill>
                  <a:schemeClr val="bg1"/>
                </a:solidFill>
                <a:latin typeface="Myriad Pro" panose="020B0503030403020204" pitchFamily="34" charset="0"/>
              </a:rPr>
              <a:t>/</a:t>
            </a:r>
            <a:r>
              <a:rPr lang="en-US" sz="2400" dirty="0" err="1">
                <a:solidFill>
                  <a:schemeClr val="bg1"/>
                </a:solidFill>
                <a:latin typeface="Myriad Pro" panose="020B0503030403020204" pitchFamily="34" charset="0"/>
              </a:rPr>
              <a:t>nilai</a:t>
            </a:r>
            <a:endParaRPr lang="en-US" sz="2400" dirty="0">
              <a:solidFill>
                <a:schemeClr val="bg1"/>
              </a:solidFill>
              <a:latin typeface="Myriad Pro" panose="020B0503030403020204" pitchFamily="34" charset="0"/>
            </a:endParaRPr>
          </a:p>
          <a:p>
            <a:pPr algn="ctr"/>
            <a:r>
              <a:rPr lang="en-US" sz="2400" dirty="0" err="1">
                <a:solidFill>
                  <a:schemeClr val="bg1"/>
                </a:solidFill>
                <a:latin typeface="Myriad Pro" panose="020B0503030403020204" pitchFamily="34" charset="0"/>
              </a:rPr>
              <a:t>akhir</a:t>
            </a:r>
            <a:r>
              <a:rPr lang="en-US" sz="2400" dirty="0">
                <a:solidFill>
                  <a:schemeClr val="bg1"/>
                </a:solidFill>
                <a:latin typeface="Myriad Pro" panose="020B0503030403020204" pitchFamily="34" charset="0"/>
              </a:rPr>
              <a:t>, dan step </a:t>
            </a:r>
            <a:r>
              <a:rPr lang="en-US" sz="2400" dirty="0" err="1">
                <a:solidFill>
                  <a:schemeClr val="bg1"/>
                </a:solidFill>
                <a:latin typeface="Myriad Pro" panose="020B0503030403020204" pitchFamily="34" charset="0"/>
              </a:rPr>
              <a:t>diletakkan</a:t>
            </a:r>
            <a:r>
              <a:rPr lang="en-US" sz="2400" dirty="0">
                <a:solidFill>
                  <a:schemeClr val="bg1"/>
                </a:solidFill>
                <a:latin typeface="Myriad Pro" panose="020B0503030403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Myriad Pro" panose="020B0503030403020204" pitchFamily="34" charset="0"/>
              </a:rPr>
              <a:t>secara</a:t>
            </a:r>
            <a:r>
              <a:rPr lang="en-US" sz="2400" dirty="0">
                <a:solidFill>
                  <a:schemeClr val="bg1"/>
                </a:solidFill>
                <a:latin typeface="Myriad Pro" panose="020B0503030403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Myriad Pro" panose="020B0503030403020204" pitchFamily="34" charset="0"/>
              </a:rPr>
              <a:t>bersamaan</a:t>
            </a:r>
            <a:r>
              <a:rPr lang="en-US" sz="2400" dirty="0">
                <a:solidFill>
                  <a:schemeClr val="bg1"/>
                </a:solidFill>
                <a:latin typeface="Myriad Pro" panose="020B0503030403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Myriad Pro" panose="020B0503030403020204" pitchFamily="34" charset="0"/>
              </a:rPr>
              <a:t>sekaligus</a:t>
            </a:r>
            <a:endParaRPr lang="en-US" sz="2400" dirty="0">
              <a:solidFill>
                <a:schemeClr val="bg1"/>
              </a:solidFill>
              <a:latin typeface="Myriad Pro" panose="020B0503030403020204" pitchFamily="34" charset="0"/>
            </a:endParaRPr>
          </a:p>
          <a:p>
            <a:pPr algn="ctr"/>
            <a:r>
              <a:rPr lang="en-US" sz="2400" dirty="0" err="1">
                <a:solidFill>
                  <a:schemeClr val="bg1"/>
                </a:solidFill>
                <a:latin typeface="Myriad Pro" panose="020B0503030403020204" pitchFamily="34" charset="0"/>
              </a:rPr>
              <a:t>ruang</a:t>
            </a:r>
            <a:r>
              <a:rPr lang="en-US" sz="2400" dirty="0">
                <a:solidFill>
                  <a:schemeClr val="bg1"/>
                </a:solidFill>
                <a:latin typeface="Myriad Pro" panose="020B0503030403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Myriad Pro" panose="020B0503030403020204" pitchFamily="34" charset="0"/>
              </a:rPr>
              <a:t>lingkup</a:t>
            </a:r>
            <a:r>
              <a:rPr lang="en-US" sz="2400" dirty="0">
                <a:solidFill>
                  <a:schemeClr val="bg1"/>
                </a:solidFill>
                <a:latin typeface="Myriad Pro" panose="020B0503030403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Myriad Pro" panose="020B0503030403020204" pitchFamily="34" charset="0"/>
              </a:rPr>
              <a:t>nilai</a:t>
            </a:r>
            <a:r>
              <a:rPr lang="en-US" sz="2400" dirty="0">
                <a:solidFill>
                  <a:schemeClr val="bg1"/>
                </a:solidFill>
                <a:latin typeface="Myriad Pro" panose="020B0503030403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Myriad Pro" panose="020B0503030403020204" pitchFamily="34" charset="0"/>
              </a:rPr>
              <a:t>awal</a:t>
            </a:r>
            <a:r>
              <a:rPr lang="en-US" sz="2400" dirty="0">
                <a:solidFill>
                  <a:schemeClr val="bg1"/>
                </a:solidFill>
                <a:latin typeface="Myriad Pro" panose="020B0503030403020204" pitchFamily="34" charset="0"/>
              </a:rPr>
              <a:t>, </a:t>
            </a:r>
            <a:r>
              <a:rPr lang="en-US" sz="2400" dirty="0" err="1">
                <a:solidFill>
                  <a:schemeClr val="bg1"/>
                </a:solidFill>
                <a:latin typeface="Myriad Pro" panose="020B0503030403020204" pitchFamily="34" charset="0"/>
              </a:rPr>
              <a:t>kondisi</a:t>
            </a:r>
            <a:r>
              <a:rPr lang="en-US" sz="2400" dirty="0">
                <a:solidFill>
                  <a:schemeClr val="bg1"/>
                </a:solidFill>
                <a:latin typeface="Myriad Pro" panose="020B0503030403020204" pitchFamily="34" charset="0"/>
              </a:rPr>
              <a:t>, step </a:t>
            </a:r>
            <a:r>
              <a:rPr lang="en-US" sz="2400" dirty="0" err="1">
                <a:solidFill>
                  <a:schemeClr val="bg1"/>
                </a:solidFill>
                <a:latin typeface="Myriad Pro" panose="020B0503030403020204" pitchFamily="34" charset="0"/>
              </a:rPr>
              <a:t>hanya</a:t>
            </a:r>
            <a:r>
              <a:rPr lang="en-US" sz="2400" dirty="0">
                <a:solidFill>
                  <a:schemeClr val="bg1"/>
                </a:solidFill>
                <a:latin typeface="Myriad Pro" panose="020B0503030403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Myriad Pro" panose="020B0503030403020204" pitchFamily="34" charset="0"/>
              </a:rPr>
              <a:t>berada</a:t>
            </a:r>
            <a:r>
              <a:rPr lang="en-US" sz="2400" dirty="0">
                <a:solidFill>
                  <a:schemeClr val="bg1"/>
                </a:solidFill>
                <a:latin typeface="Myriad Pro" panose="020B0503030403020204" pitchFamily="34" charset="0"/>
              </a:rPr>
              <a:t> di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Myriad Pro" panose="020B0503030403020204" pitchFamily="34" charset="0"/>
              </a:rPr>
              <a:t>statement for</a:t>
            </a:r>
            <a:endParaRPr lang="en-ID" sz="2400" dirty="0">
              <a:solidFill>
                <a:schemeClr val="bg1"/>
              </a:solidFill>
              <a:latin typeface="Myriad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1511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2E15334-6BCA-4721-A3F8-9D7FF937ED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>
                <a:latin typeface="Myriad Pro" panose="020B0503030403020204" pitchFamily="34" charset="0"/>
              </a:rPr>
              <a:t>Flowchart &amp; Pseudocode</a:t>
            </a:r>
            <a:endParaRPr lang="en-ID" b="1" dirty="0">
              <a:latin typeface="Myriad Pro" panose="020B0503030403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4D11FE-7281-46C4-817D-E9FCD76BD0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587" t="14193" r="42914" b="9401"/>
          <a:stretch/>
        </p:blipFill>
        <p:spPr>
          <a:xfrm>
            <a:off x="1456424" y="771549"/>
            <a:ext cx="2952328" cy="402820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E033C24-DC8C-4F33-9344-32541C0A0FF4}"/>
              </a:ext>
            </a:extLst>
          </p:cNvPr>
          <p:cNvSpPr txBox="1"/>
          <p:nvPr/>
        </p:nvSpPr>
        <p:spPr>
          <a:xfrm>
            <a:off x="755576" y="1059582"/>
            <a:ext cx="470000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Myriad Pro" panose="020B0503030403020204" pitchFamily="34" charset="0"/>
              </a:rPr>
              <a:t>1</a:t>
            </a:r>
          </a:p>
          <a:p>
            <a:pPr algn="ctr"/>
            <a:r>
              <a:rPr lang="en-US" sz="4000" dirty="0">
                <a:solidFill>
                  <a:schemeClr val="bg1"/>
                </a:solidFill>
                <a:latin typeface="Myriad Pro" panose="020B0503030403020204" pitchFamily="34" charset="0"/>
              </a:rPr>
              <a:t>2</a:t>
            </a:r>
          </a:p>
          <a:p>
            <a:pPr algn="ctr"/>
            <a:r>
              <a:rPr lang="en-US" sz="4000" dirty="0">
                <a:solidFill>
                  <a:schemeClr val="bg1"/>
                </a:solidFill>
                <a:latin typeface="Myriad Pro" panose="020B0503030403020204" pitchFamily="34" charset="0"/>
              </a:rPr>
              <a:t>3</a:t>
            </a:r>
          </a:p>
          <a:p>
            <a:pPr algn="ctr"/>
            <a:r>
              <a:rPr lang="en-US" sz="4000" dirty="0">
                <a:solidFill>
                  <a:schemeClr val="bg1"/>
                </a:solidFill>
                <a:latin typeface="Myriad Pro" panose="020B0503030403020204" pitchFamily="34" charset="0"/>
              </a:rPr>
              <a:t>..</a:t>
            </a:r>
          </a:p>
          <a:p>
            <a:pPr algn="ctr"/>
            <a:r>
              <a:rPr lang="en-US" sz="4000" dirty="0">
                <a:solidFill>
                  <a:schemeClr val="bg1"/>
                </a:solidFill>
                <a:latin typeface="Myriad Pro" panose="020B0503030403020204" pitchFamily="34" charset="0"/>
              </a:rPr>
              <a:t>n</a:t>
            </a:r>
            <a:endParaRPr lang="en-ID" sz="4000" dirty="0">
              <a:solidFill>
                <a:schemeClr val="bg1"/>
              </a:solidFill>
              <a:latin typeface="Myriad Pro" panose="020B0503030403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1E4DDD-682D-42AA-A895-7A1AF3ED194F}"/>
              </a:ext>
            </a:extLst>
          </p:cNvPr>
          <p:cNvSpPr txBox="1"/>
          <p:nvPr/>
        </p:nvSpPr>
        <p:spPr>
          <a:xfrm>
            <a:off x="4602199" y="730022"/>
            <a:ext cx="4032448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Myriad Pro" panose="020B0503030403020204" pitchFamily="34" charset="0"/>
              </a:rPr>
              <a:t>// DECLARATION</a:t>
            </a:r>
            <a:endParaRPr lang="en-ID" sz="2000" dirty="0">
              <a:solidFill>
                <a:schemeClr val="bg1"/>
              </a:solidFill>
              <a:latin typeface="Myriad Pro" panose="020B0503030403020204" pitchFamily="34" charset="0"/>
            </a:endParaRPr>
          </a:p>
          <a:p>
            <a:r>
              <a:rPr lang="en-ID" sz="2000" dirty="0">
                <a:solidFill>
                  <a:schemeClr val="bg1"/>
                </a:solidFill>
                <a:latin typeface="Myriad Pro" panose="020B0503030403020204" pitchFamily="34" charset="0"/>
              </a:rPr>
              <a:t>  DECLARE</a:t>
            </a:r>
          </a:p>
          <a:p>
            <a:r>
              <a:rPr lang="en-ID" sz="2000" dirty="0">
                <a:solidFill>
                  <a:schemeClr val="bg1"/>
                </a:solidFill>
                <a:latin typeface="Myriad Pro" panose="020B0503030403020204" pitchFamily="34" charset="0"/>
              </a:rPr>
              <a:t>   integer </a:t>
            </a:r>
            <a:r>
              <a:rPr lang="en-ID" sz="2000" dirty="0" err="1">
                <a:solidFill>
                  <a:schemeClr val="bg1"/>
                </a:solidFill>
                <a:latin typeface="Myriad Pro" panose="020B0503030403020204" pitchFamily="34" charset="0"/>
              </a:rPr>
              <a:t>batas</a:t>
            </a:r>
            <a:r>
              <a:rPr lang="en-ID" sz="2000" dirty="0">
                <a:solidFill>
                  <a:schemeClr val="bg1"/>
                </a:solidFill>
                <a:latin typeface="Myriad Pro" panose="020B0503030403020204" pitchFamily="34" charset="0"/>
              </a:rPr>
              <a:t>, </a:t>
            </a:r>
            <a:r>
              <a:rPr lang="en-ID" sz="2000" dirty="0" err="1">
                <a:solidFill>
                  <a:schemeClr val="bg1"/>
                </a:solidFill>
                <a:latin typeface="Myriad Pro" panose="020B0503030403020204" pitchFamily="34" charset="0"/>
              </a:rPr>
              <a:t>nilaiAwal</a:t>
            </a:r>
            <a:endParaRPr lang="en-ID" sz="2000" dirty="0">
              <a:solidFill>
                <a:schemeClr val="bg1"/>
              </a:solidFill>
              <a:latin typeface="Myriad Pro" panose="020B0503030403020204" pitchFamily="34" charset="0"/>
            </a:endParaRPr>
          </a:p>
          <a:p>
            <a:endParaRPr lang="en-ID" sz="2000" dirty="0">
              <a:solidFill>
                <a:schemeClr val="bg1"/>
              </a:solidFill>
              <a:latin typeface="Myriad Pro" panose="020B0503030403020204" pitchFamily="34" charset="0"/>
            </a:endParaRPr>
          </a:p>
          <a:p>
            <a:r>
              <a:rPr lang="en-ID" sz="2000" dirty="0">
                <a:solidFill>
                  <a:schemeClr val="bg1"/>
                </a:solidFill>
                <a:latin typeface="Myriad Pro" panose="020B0503030403020204" pitchFamily="34" charset="0"/>
              </a:rPr>
              <a:t>// IMPLEMENTATION / DEFINITION</a:t>
            </a:r>
          </a:p>
          <a:p>
            <a:r>
              <a:rPr lang="en-ID" sz="2000" dirty="0">
                <a:solidFill>
                  <a:schemeClr val="bg1"/>
                </a:solidFill>
                <a:latin typeface="Myriad Pro" panose="020B0503030403020204" pitchFamily="34" charset="0"/>
              </a:rPr>
              <a:t>  INPUT(</a:t>
            </a:r>
            <a:r>
              <a:rPr lang="en-ID" sz="2000" dirty="0" err="1">
                <a:solidFill>
                  <a:schemeClr val="bg1"/>
                </a:solidFill>
                <a:latin typeface="Myriad Pro" panose="020B0503030403020204" pitchFamily="34" charset="0"/>
              </a:rPr>
              <a:t>batas</a:t>
            </a:r>
            <a:r>
              <a:rPr lang="en-ID" sz="2000" dirty="0">
                <a:solidFill>
                  <a:schemeClr val="bg1"/>
                </a:solidFill>
                <a:latin typeface="Myriad Pro" panose="020B0503030403020204" pitchFamily="34" charset="0"/>
              </a:rPr>
              <a:t>)</a:t>
            </a:r>
          </a:p>
          <a:p>
            <a:r>
              <a:rPr lang="en-ID" sz="2000" dirty="0">
                <a:solidFill>
                  <a:schemeClr val="bg1"/>
                </a:solidFill>
                <a:latin typeface="Myriad Pro" panose="020B0503030403020204" pitchFamily="34" charset="0"/>
              </a:rPr>
              <a:t>  SET </a:t>
            </a:r>
            <a:r>
              <a:rPr lang="en-ID" sz="2000" dirty="0" err="1">
                <a:solidFill>
                  <a:schemeClr val="bg1"/>
                </a:solidFill>
                <a:latin typeface="Myriad Pro" panose="020B0503030403020204" pitchFamily="34" charset="0"/>
              </a:rPr>
              <a:t>nilaiAwal</a:t>
            </a:r>
            <a:r>
              <a:rPr lang="en-ID" sz="2000" dirty="0">
                <a:solidFill>
                  <a:schemeClr val="bg1"/>
                </a:solidFill>
                <a:latin typeface="Myriad Pro" panose="020B0503030403020204" pitchFamily="34" charset="0"/>
              </a:rPr>
              <a:t> = 1</a:t>
            </a:r>
          </a:p>
          <a:p>
            <a:r>
              <a:rPr lang="en-ID" sz="2000" dirty="0">
                <a:solidFill>
                  <a:schemeClr val="bg1"/>
                </a:solidFill>
                <a:latin typeface="Myriad Pro" panose="020B0503030403020204" pitchFamily="34" charset="0"/>
              </a:rPr>
              <a:t>  </a:t>
            </a:r>
          </a:p>
          <a:p>
            <a:r>
              <a:rPr lang="en-ID" sz="2000" dirty="0">
                <a:solidFill>
                  <a:schemeClr val="bg1"/>
                </a:solidFill>
                <a:latin typeface="Myriad Pro" panose="020B0503030403020204" pitchFamily="34" charset="0"/>
              </a:rPr>
              <a:t>  for </a:t>
            </a:r>
            <a:r>
              <a:rPr lang="en-ID" sz="2000" dirty="0" err="1">
                <a:solidFill>
                  <a:schemeClr val="bg1"/>
                </a:solidFill>
                <a:latin typeface="Myriad Pro" panose="020B0503030403020204" pitchFamily="34" charset="0"/>
              </a:rPr>
              <a:t>nilaiAwal</a:t>
            </a:r>
            <a:r>
              <a:rPr lang="en-ID" sz="2000" dirty="0">
                <a:solidFill>
                  <a:schemeClr val="bg1"/>
                </a:solidFill>
                <a:latin typeface="Myriad Pro" panose="020B0503030403020204" pitchFamily="34" charset="0"/>
              </a:rPr>
              <a:t> to </a:t>
            </a:r>
            <a:r>
              <a:rPr lang="en-ID" sz="2000" dirty="0" err="1">
                <a:solidFill>
                  <a:schemeClr val="bg1"/>
                </a:solidFill>
                <a:latin typeface="Myriad Pro" panose="020B0503030403020204" pitchFamily="34" charset="0"/>
              </a:rPr>
              <a:t>batas</a:t>
            </a:r>
            <a:r>
              <a:rPr lang="en-ID" sz="2000" dirty="0">
                <a:solidFill>
                  <a:schemeClr val="bg1"/>
                </a:solidFill>
                <a:latin typeface="Myriad Pro" panose="020B0503030403020204" pitchFamily="34" charset="0"/>
              </a:rPr>
              <a:t> do</a:t>
            </a:r>
          </a:p>
          <a:p>
            <a:r>
              <a:rPr lang="en-ID" sz="2000" dirty="0">
                <a:solidFill>
                  <a:schemeClr val="bg1"/>
                </a:solidFill>
                <a:latin typeface="Myriad Pro" panose="020B0503030403020204" pitchFamily="34" charset="0"/>
              </a:rPr>
              <a:t>     DISPLAY(</a:t>
            </a:r>
            <a:r>
              <a:rPr lang="en-ID" sz="2000" dirty="0" err="1">
                <a:solidFill>
                  <a:schemeClr val="bg1"/>
                </a:solidFill>
                <a:latin typeface="Myriad Pro" panose="020B0503030403020204" pitchFamily="34" charset="0"/>
              </a:rPr>
              <a:t>nilaiAwal</a:t>
            </a:r>
            <a:r>
              <a:rPr lang="en-ID" sz="2000" dirty="0">
                <a:solidFill>
                  <a:schemeClr val="bg1"/>
                </a:solidFill>
                <a:latin typeface="Myriad Pro" panose="020B0503030403020204" pitchFamily="34" charset="0"/>
              </a:rPr>
              <a:t>)</a:t>
            </a:r>
          </a:p>
          <a:p>
            <a:r>
              <a:rPr lang="en-ID" sz="2000" dirty="0">
                <a:solidFill>
                  <a:schemeClr val="bg1"/>
                </a:solidFill>
                <a:latin typeface="Myriad Pro" panose="020B0503030403020204" pitchFamily="34" charset="0"/>
              </a:rPr>
              <a:t>  </a:t>
            </a:r>
            <a:r>
              <a:rPr lang="en-ID" sz="2000" dirty="0" err="1">
                <a:solidFill>
                  <a:schemeClr val="bg1"/>
                </a:solidFill>
                <a:latin typeface="Myriad Pro" panose="020B0503030403020204" pitchFamily="34" charset="0"/>
              </a:rPr>
              <a:t>endfor</a:t>
            </a:r>
            <a:endParaRPr lang="en-ID" sz="2000" dirty="0">
              <a:solidFill>
                <a:schemeClr val="bg1"/>
              </a:solidFill>
              <a:latin typeface="Myriad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4373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2E15334-6BCA-4721-A3F8-9D7FF937ED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>
                <a:latin typeface="Myriad Pro" panose="020B0503030403020204" pitchFamily="34" charset="0"/>
              </a:rPr>
              <a:t>Flowchart &amp; Pseudocode</a:t>
            </a:r>
            <a:endParaRPr lang="en-ID" b="1" dirty="0">
              <a:latin typeface="Myriad Pro" panose="020B0503030403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1744A9F-C776-4CB1-BC44-7FCBD3CCCD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587" t="15592" r="42914" b="8002"/>
          <a:stretch/>
        </p:blipFill>
        <p:spPr>
          <a:xfrm>
            <a:off x="1475656" y="771549"/>
            <a:ext cx="2952328" cy="402820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80498A1-156C-4AD7-AADB-B72225A60FFF}"/>
              </a:ext>
            </a:extLst>
          </p:cNvPr>
          <p:cNvSpPr txBox="1"/>
          <p:nvPr/>
        </p:nvSpPr>
        <p:spPr>
          <a:xfrm>
            <a:off x="827584" y="1059582"/>
            <a:ext cx="470000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Myriad Pro" panose="020B0503030403020204" pitchFamily="34" charset="0"/>
              </a:rPr>
              <a:t>n</a:t>
            </a:r>
          </a:p>
          <a:p>
            <a:pPr algn="ctr"/>
            <a:r>
              <a:rPr lang="en-US" sz="4000" dirty="0">
                <a:solidFill>
                  <a:schemeClr val="bg1"/>
                </a:solidFill>
                <a:latin typeface="Myriad Pro" panose="020B0503030403020204" pitchFamily="34" charset="0"/>
              </a:rPr>
              <a:t>..</a:t>
            </a:r>
          </a:p>
          <a:p>
            <a:pPr algn="ctr"/>
            <a:r>
              <a:rPr lang="en-US" sz="4000" dirty="0">
                <a:solidFill>
                  <a:schemeClr val="bg1"/>
                </a:solidFill>
                <a:latin typeface="Myriad Pro" panose="020B0503030403020204" pitchFamily="34" charset="0"/>
              </a:rPr>
              <a:t>3</a:t>
            </a:r>
          </a:p>
          <a:p>
            <a:pPr algn="ctr"/>
            <a:r>
              <a:rPr lang="en-US" sz="4000" dirty="0">
                <a:solidFill>
                  <a:schemeClr val="bg1"/>
                </a:solidFill>
                <a:latin typeface="Myriad Pro" panose="020B0503030403020204" pitchFamily="34" charset="0"/>
              </a:rPr>
              <a:t>2</a:t>
            </a:r>
          </a:p>
          <a:p>
            <a:pPr algn="ctr"/>
            <a:r>
              <a:rPr lang="en-US" sz="4000" dirty="0">
                <a:solidFill>
                  <a:schemeClr val="bg1"/>
                </a:solidFill>
                <a:latin typeface="Myriad Pro" panose="020B0503030403020204" pitchFamily="34" charset="0"/>
              </a:rPr>
              <a:t>1</a:t>
            </a:r>
            <a:endParaRPr lang="en-ID" sz="4000" dirty="0">
              <a:solidFill>
                <a:schemeClr val="bg1"/>
              </a:solidFill>
              <a:latin typeface="Myriad Pro" panose="020B0503030403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DAFB56-3B53-4431-B6F2-403F30FC9566}"/>
              </a:ext>
            </a:extLst>
          </p:cNvPr>
          <p:cNvSpPr txBox="1"/>
          <p:nvPr/>
        </p:nvSpPr>
        <p:spPr>
          <a:xfrm>
            <a:off x="4602199" y="730022"/>
            <a:ext cx="4032448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Myriad Pro" panose="020B0503030403020204" pitchFamily="34" charset="0"/>
              </a:rPr>
              <a:t>// DECLARATION</a:t>
            </a:r>
            <a:endParaRPr lang="en-ID" sz="2000" dirty="0">
              <a:solidFill>
                <a:schemeClr val="bg1"/>
              </a:solidFill>
              <a:latin typeface="Myriad Pro" panose="020B0503030403020204" pitchFamily="34" charset="0"/>
            </a:endParaRPr>
          </a:p>
          <a:p>
            <a:r>
              <a:rPr lang="en-ID" sz="2000" dirty="0">
                <a:solidFill>
                  <a:schemeClr val="bg1"/>
                </a:solidFill>
                <a:latin typeface="Myriad Pro" panose="020B0503030403020204" pitchFamily="34" charset="0"/>
              </a:rPr>
              <a:t>  DECLARE</a:t>
            </a:r>
          </a:p>
          <a:p>
            <a:r>
              <a:rPr lang="en-ID" sz="2000" dirty="0">
                <a:solidFill>
                  <a:schemeClr val="bg1"/>
                </a:solidFill>
                <a:latin typeface="Myriad Pro" panose="020B0503030403020204" pitchFamily="34" charset="0"/>
              </a:rPr>
              <a:t>   integer </a:t>
            </a:r>
            <a:r>
              <a:rPr lang="en-ID" sz="2000" dirty="0" err="1">
                <a:solidFill>
                  <a:schemeClr val="bg1"/>
                </a:solidFill>
                <a:latin typeface="Myriad Pro" panose="020B0503030403020204" pitchFamily="34" charset="0"/>
              </a:rPr>
              <a:t>batas</a:t>
            </a:r>
            <a:r>
              <a:rPr lang="en-ID" sz="2000" dirty="0">
                <a:solidFill>
                  <a:schemeClr val="bg1"/>
                </a:solidFill>
                <a:latin typeface="Myriad Pro" panose="020B0503030403020204" pitchFamily="34" charset="0"/>
              </a:rPr>
              <a:t>, </a:t>
            </a:r>
            <a:r>
              <a:rPr lang="en-ID" sz="2000" dirty="0" err="1">
                <a:solidFill>
                  <a:schemeClr val="bg1"/>
                </a:solidFill>
                <a:latin typeface="Myriad Pro" panose="020B0503030403020204" pitchFamily="34" charset="0"/>
              </a:rPr>
              <a:t>nilaiAwal</a:t>
            </a:r>
            <a:endParaRPr lang="en-ID" sz="2000" dirty="0">
              <a:solidFill>
                <a:schemeClr val="bg1"/>
              </a:solidFill>
              <a:latin typeface="Myriad Pro" panose="020B0503030403020204" pitchFamily="34" charset="0"/>
            </a:endParaRPr>
          </a:p>
          <a:p>
            <a:endParaRPr lang="en-ID" sz="2000" dirty="0">
              <a:solidFill>
                <a:schemeClr val="bg1"/>
              </a:solidFill>
              <a:latin typeface="Myriad Pro" panose="020B0503030403020204" pitchFamily="34" charset="0"/>
            </a:endParaRPr>
          </a:p>
          <a:p>
            <a:r>
              <a:rPr lang="en-ID" sz="2000" dirty="0">
                <a:solidFill>
                  <a:schemeClr val="bg1"/>
                </a:solidFill>
                <a:latin typeface="Myriad Pro" panose="020B0503030403020204" pitchFamily="34" charset="0"/>
              </a:rPr>
              <a:t>// IMPLEMENTATION / DEFINITION</a:t>
            </a:r>
          </a:p>
          <a:p>
            <a:r>
              <a:rPr lang="en-ID" sz="2000" dirty="0">
                <a:solidFill>
                  <a:schemeClr val="bg1"/>
                </a:solidFill>
                <a:latin typeface="Myriad Pro" panose="020B0503030403020204" pitchFamily="34" charset="0"/>
              </a:rPr>
              <a:t>  INPUT(</a:t>
            </a:r>
            <a:r>
              <a:rPr lang="en-ID" sz="2000" dirty="0" err="1">
                <a:solidFill>
                  <a:schemeClr val="bg1"/>
                </a:solidFill>
                <a:latin typeface="Myriad Pro" panose="020B0503030403020204" pitchFamily="34" charset="0"/>
              </a:rPr>
              <a:t>batas</a:t>
            </a:r>
            <a:r>
              <a:rPr lang="en-ID" sz="2000" dirty="0">
                <a:solidFill>
                  <a:schemeClr val="bg1"/>
                </a:solidFill>
                <a:latin typeface="Myriad Pro" panose="020B0503030403020204" pitchFamily="34" charset="0"/>
              </a:rPr>
              <a:t>)</a:t>
            </a:r>
          </a:p>
          <a:p>
            <a:r>
              <a:rPr lang="en-ID" sz="2000" dirty="0">
                <a:solidFill>
                  <a:schemeClr val="bg1"/>
                </a:solidFill>
                <a:latin typeface="Myriad Pro" panose="020B0503030403020204" pitchFamily="34" charset="0"/>
              </a:rPr>
              <a:t>  SET </a:t>
            </a:r>
            <a:r>
              <a:rPr lang="en-ID" sz="2000" dirty="0" err="1">
                <a:solidFill>
                  <a:schemeClr val="bg1"/>
                </a:solidFill>
                <a:latin typeface="Myriad Pro" panose="020B0503030403020204" pitchFamily="34" charset="0"/>
              </a:rPr>
              <a:t>nilaiAwal</a:t>
            </a:r>
            <a:r>
              <a:rPr lang="en-ID" sz="2000" dirty="0">
                <a:solidFill>
                  <a:schemeClr val="bg1"/>
                </a:solidFill>
                <a:latin typeface="Myriad Pro" panose="020B0503030403020204" pitchFamily="34" charset="0"/>
              </a:rPr>
              <a:t> = </a:t>
            </a:r>
            <a:r>
              <a:rPr lang="en-ID" sz="2000" dirty="0" err="1">
                <a:solidFill>
                  <a:schemeClr val="bg1"/>
                </a:solidFill>
                <a:latin typeface="Myriad Pro" panose="020B0503030403020204" pitchFamily="34" charset="0"/>
              </a:rPr>
              <a:t>batas</a:t>
            </a:r>
            <a:endParaRPr lang="en-ID" sz="2000" dirty="0">
              <a:solidFill>
                <a:schemeClr val="bg1"/>
              </a:solidFill>
              <a:latin typeface="Myriad Pro" panose="020B0503030403020204" pitchFamily="34" charset="0"/>
            </a:endParaRPr>
          </a:p>
          <a:p>
            <a:r>
              <a:rPr lang="en-ID" sz="2000" dirty="0">
                <a:solidFill>
                  <a:schemeClr val="bg1"/>
                </a:solidFill>
                <a:latin typeface="Myriad Pro" panose="020B0503030403020204" pitchFamily="34" charset="0"/>
              </a:rPr>
              <a:t>  </a:t>
            </a:r>
          </a:p>
          <a:p>
            <a:r>
              <a:rPr lang="en-ID" sz="2000" dirty="0">
                <a:solidFill>
                  <a:schemeClr val="bg1"/>
                </a:solidFill>
                <a:latin typeface="Myriad Pro" panose="020B0503030403020204" pitchFamily="34" charset="0"/>
              </a:rPr>
              <a:t>  for </a:t>
            </a:r>
            <a:r>
              <a:rPr lang="en-ID" sz="2000" dirty="0" err="1">
                <a:solidFill>
                  <a:schemeClr val="bg1"/>
                </a:solidFill>
                <a:latin typeface="Myriad Pro" panose="020B0503030403020204" pitchFamily="34" charset="0"/>
              </a:rPr>
              <a:t>nilaiAwal</a:t>
            </a:r>
            <a:r>
              <a:rPr lang="en-ID" sz="2000" dirty="0">
                <a:solidFill>
                  <a:schemeClr val="bg1"/>
                </a:solidFill>
                <a:latin typeface="Myriad Pro" panose="020B0503030403020204" pitchFamily="34" charset="0"/>
              </a:rPr>
              <a:t> </a:t>
            </a:r>
            <a:r>
              <a:rPr lang="en-ID" sz="2000" dirty="0" err="1">
                <a:solidFill>
                  <a:schemeClr val="bg1"/>
                </a:solidFill>
                <a:latin typeface="Myriad Pro" panose="020B0503030403020204" pitchFamily="34" charset="0"/>
              </a:rPr>
              <a:t>downto</a:t>
            </a:r>
            <a:r>
              <a:rPr lang="en-ID" sz="2000" dirty="0">
                <a:solidFill>
                  <a:schemeClr val="bg1"/>
                </a:solidFill>
                <a:latin typeface="Myriad Pro" panose="020B0503030403020204" pitchFamily="34" charset="0"/>
              </a:rPr>
              <a:t> 1 do</a:t>
            </a:r>
          </a:p>
          <a:p>
            <a:r>
              <a:rPr lang="en-ID" sz="2000" dirty="0">
                <a:solidFill>
                  <a:schemeClr val="bg1"/>
                </a:solidFill>
                <a:latin typeface="Myriad Pro" panose="020B0503030403020204" pitchFamily="34" charset="0"/>
              </a:rPr>
              <a:t>     DISPLAY(</a:t>
            </a:r>
            <a:r>
              <a:rPr lang="en-ID" sz="2000" dirty="0" err="1">
                <a:solidFill>
                  <a:schemeClr val="bg1"/>
                </a:solidFill>
                <a:latin typeface="Myriad Pro" panose="020B0503030403020204" pitchFamily="34" charset="0"/>
              </a:rPr>
              <a:t>nilaiAwal</a:t>
            </a:r>
            <a:r>
              <a:rPr lang="en-ID" sz="2000" dirty="0">
                <a:solidFill>
                  <a:schemeClr val="bg1"/>
                </a:solidFill>
                <a:latin typeface="Myriad Pro" panose="020B0503030403020204" pitchFamily="34" charset="0"/>
              </a:rPr>
              <a:t>)</a:t>
            </a:r>
          </a:p>
          <a:p>
            <a:r>
              <a:rPr lang="en-ID" sz="2000" dirty="0">
                <a:solidFill>
                  <a:schemeClr val="bg1"/>
                </a:solidFill>
                <a:latin typeface="Myriad Pro" panose="020B0503030403020204" pitchFamily="34" charset="0"/>
              </a:rPr>
              <a:t>  </a:t>
            </a:r>
            <a:r>
              <a:rPr lang="en-ID" sz="2000" dirty="0" err="1">
                <a:solidFill>
                  <a:schemeClr val="bg1"/>
                </a:solidFill>
                <a:latin typeface="Myriad Pro" panose="020B0503030403020204" pitchFamily="34" charset="0"/>
              </a:rPr>
              <a:t>endfor</a:t>
            </a:r>
            <a:endParaRPr lang="en-ID" sz="2000" dirty="0">
              <a:solidFill>
                <a:schemeClr val="bg1"/>
              </a:solidFill>
              <a:latin typeface="Myriad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6320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069720" y="731480"/>
            <a:ext cx="1998224" cy="40011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rgbClr val="444342"/>
                </a:solidFill>
                <a:latin typeface="Myriad Pro" panose="020B0503030403020204" pitchFamily="34" charset="0"/>
                <a:cs typeface="Arial" pitchFamily="34" charset="0"/>
              </a:rPr>
              <a:t>NEXT..</a:t>
            </a:r>
            <a:endParaRPr lang="ko-KR" altLang="en-US" sz="2000" b="1" dirty="0">
              <a:solidFill>
                <a:srgbClr val="444342"/>
              </a:solidFill>
              <a:latin typeface="Myriad Pro" panose="020B0503030403020204" pitchFamily="34" charset="0"/>
              <a:cs typeface="Arial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008983" y="1131590"/>
            <a:ext cx="122857" cy="401191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590A5CE-9ADB-4156-827A-09F020100BEF}"/>
              </a:ext>
            </a:extLst>
          </p:cNvPr>
          <p:cNvSpPr txBox="1">
            <a:spLocks/>
          </p:cNvSpPr>
          <p:nvPr/>
        </p:nvSpPr>
        <p:spPr>
          <a:xfrm>
            <a:off x="2915816" y="1275606"/>
            <a:ext cx="5811303" cy="3600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814388" indent="-457200" algn="just">
              <a:buClr>
                <a:srgbClr val="FFC000"/>
              </a:buClr>
              <a:buFont typeface="Wingdings" panose="05000000000000000000" pitchFamily="2" charset="2"/>
              <a:buChar char="ü"/>
            </a:pPr>
            <a:r>
              <a:rPr lang="en-US" sz="19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Konsep</a:t>
            </a:r>
            <a:r>
              <a:rPr lang="en-US" sz="19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9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Logika</a:t>
            </a:r>
            <a:r>
              <a:rPr lang="en-US" sz="19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9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Perulangan</a:t>
            </a:r>
            <a:r>
              <a:rPr lang="en-US" sz="19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WHILE</a:t>
            </a:r>
            <a:endParaRPr lang="id-ID" sz="19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1177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err="1"/>
              <a:t>Terimakasih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/>
              <a:t>Yunus Febriansyah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796041952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6565" y="2733768"/>
            <a:ext cx="3908153" cy="702078"/>
          </a:xfrm>
        </p:spPr>
        <p:txBody>
          <a:bodyPr>
            <a:normAutofit fontScale="90000"/>
          </a:bodyPr>
          <a:lstStyle/>
          <a:p>
            <a:r>
              <a:rPr lang="en-US" sz="3000" dirty="0"/>
              <a:t>YUNUS FEBRIANSYAH</a:t>
            </a:r>
          </a:p>
        </p:txBody>
      </p:sp>
      <p:sp>
        <p:nvSpPr>
          <p:cNvPr id="40" name="Slide Number Placeholder 39">
            <a:extLst>
              <a:ext uri="{FF2B5EF4-FFF2-40B4-BE49-F238E27FC236}">
                <a16:creationId xmlns:a16="http://schemas.microsoft.com/office/drawing/2014/main" id="{3FDADECE-BF65-44C8-B523-E1DC603B05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88F610-7B7C-44F0-8FE6-F62371B7351D}" type="slidenum"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3D4149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68576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117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3D4149">
                  <a:lumMod val="60000"/>
                  <a:lumOff val="4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A3E3DF9-147A-45DF-8408-C428267702A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167594"/>
            <a:ext cx="1691764" cy="16917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C7E3149-3E36-4EFB-B063-B3CE0D19CB4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56" t="11151" r="59830" b="25801"/>
          <a:stretch/>
        </p:blipFill>
        <p:spPr>
          <a:xfrm>
            <a:off x="2411761" y="1051285"/>
            <a:ext cx="1506512" cy="1809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285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003900" y="2871204"/>
            <a:ext cx="3888432" cy="636650"/>
          </a:xfrm>
        </p:spPr>
        <p:txBody>
          <a:bodyPr/>
          <a:lstStyle/>
          <a:p>
            <a:r>
              <a:rPr lang="en-US" altLang="ko-KR" sz="4400" dirty="0">
                <a:latin typeface="Myriad Pro" panose="020B0503030403020204" pitchFamily="34" charset="0"/>
                <a:ea typeface="맑은 고딕" pitchFamily="50" charset="-127"/>
              </a:rPr>
              <a:t>PERULANGAN</a:t>
            </a:r>
            <a:endParaRPr lang="en-US" altLang="ko-KR" dirty="0">
              <a:latin typeface="Myriad Pro" panose="020B0503030403020204" pitchFamily="34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>
              <a:spcBef>
                <a:spcPts val="0"/>
              </a:spcBef>
              <a:defRPr/>
            </a:pPr>
            <a:r>
              <a:rPr lang="en-US" altLang="ko-KR" dirty="0">
                <a:latin typeface="Myriad Pro" panose="020B0503030403020204" pitchFamily="34" charset="0"/>
              </a:rPr>
              <a:t>Yunus Febriansyah.</a:t>
            </a:r>
          </a:p>
          <a:p>
            <a:pPr>
              <a:spcBef>
                <a:spcPts val="0"/>
              </a:spcBef>
              <a:defRPr/>
            </a:pPr>
            <a:r>
              <a:rPr lang="en-US" altLang="ko-KR" dirty="0" err="1">
                <a:latin typeface="Myriad Pro" panose="020B0503030403020204" pitchFamily="34" charset="0"/>
              </a:rPr>
              <a:t>Referensi</a:t>
            </a:r>
            <a:r>
              <a:rPr lang="en-US" altLang="ko-KR" dirty="0">
                <a:latin typeface="Myriad Pro" panose="020B0503030403020204" pitchFamily="34" charset="0"/>
              </a:rPr>
              <a:t> </a:t>
            </a:r>
            <a:r>
              <a:rPr lang="en-US" altLang="ko-KR" dirty="0" err="1">
                <a:latin typeface="Myriad Pro" panose="020B0503030403020204" pitchFamily="34" charset="0"/>
              </a:rPr>
              <a:t>dari</a:t>
            </a:r>
            <a:r>
              <a:rPr lang="en-US" altLang="ko-KR" dirty="0">
                <a:latin typeface="Myriad Pro" panose="020B0503030403020204" pitchFamily="34" charset="0"/>
              </a:rPr>
              <a:t> Bapak </a:t>
            </a:r>
            <a:r>
              <a:rPr lang="en-US" altLang="ko-KR" dirty="0" err="1">
                <a:latin typeface="Myriad Pro" panose="020B0503030403020204" pitchFamily="34" charset="0"/>
              </a:rPr>
              <a:t>Ferico</a:t>
            </a:r>
            <a:r>
              <a:rPr lang="en-US" altLang="ko-KR" dirty="0">
                <a:latin typeface="Myriad Pro" panose="020B0503030403020204" pitchFamily="34" charset="0"/>
              </a:rPr>
              <a:t> </a:t>
            </a:r>
            <a:r>
              <a:rPr lang="en-US" altLang="ko-KR" dirty="0" err="1">
                <a:latin typeface="Myriad Pro" panose="020B0503030403020204" pitchFamily="34" charset="0"/>
              </a:rPr>
              <a:t>Pasaribu</a:t>
            </a:r>
            <a:r>
              <a:rPr lang="en-US" altLang="ko-KR" dirty="0">
                <a:latin typeface="Myriad Pro" panose="020B0503030403020204" pitchFamily="34" charset="0"/>
              </a:rPr>
              <a:t> &amp; Google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860A187C-297D-4256-8D90-F995FB56BC5A}"/>
              </a:ext>
            </a:extLst>
          </p:cNvPr>
          <p:cNvSpPr txBox="1">
            <a:spLocks/>
          </p:cNvSpPr>
          <p:nvPr/>
        </p:nvSpPr>
        <p:spPr>
          <a:xfrm>
            <a:off x="5003900" y="3363838"/>
            <a:ext cx="3888432" cy="636650"/>
          </a:xfrm>
          <a:prstGeom prst="rect">
            <a:avLst/>
          </a:prstGeom>
        </p:spPr>
        <p:txBody>
          <a:bodyPr anchor="ctr"/>
          <a:lstStyle>
            <a:lvl1pPr marL="0" indent="0" algn="r" defTabSz="914400" rtl="0" eaLnBrk="1" latinLnBrk="1" hangingPunct="1">
              <a:lnSpc>
                <a:spcPct val="100000"/>
              </a:lnSpc>
              <a:spcBef>
                <a:spcPct val="20000"/>
              </a:spcBef>
              <a:buFont typeface="Arial" pitchFamily="34" charset="0"/>
              <a:buNone/>
              <a:defRPr sz="3600" b="1" kern="1200" baseline="0">
                <a:solidFill>
                  <a:schemeClr val="accent2"/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200" dirty="0">
                <a:latin typeface="Myriad Pro" panose="020B0503030403020204" pitchFamily="34" charset="0"/>
                <a:ea typeface="맑은 고딕" pitchFamily="50" charset="-127"/>
              </a:rPr>
              <a:t>WHILE</a:t>
            </a:r>
            <a:endParaRPr lang="en-US" altLang="ko-KR" sz="2400" dirty="0">
              <a:latin typeface="Myriad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2002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  <p:bldP spid="7" grpId="0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699542"/>
            <a:ext cx="9144000" cy="576064"/>
          </a:xfrm>
        </p:spPr>
        <p:txBody>
          <a:bodyPr/>
          <a:lstStyle/>
          <a:p>
            <a:r>
              <a:rPr lang="en-US" altLang="ko-KR" sz="4000" b="1" dirty="0" err="1">
                <a:latin typeface="Myriad Pro" panose="020B0503030403020204" pitchFamily="34" charset="0"/>
              </a:rPr>
              <a:t>Pengertian</a:t>
            </a:r>
            <a:endParaRPr lang="ko-KR" altLang="en-US" sz="4000" b="1" dirty="0">
              <a:latin typeface="Myriad Pro" panose="020B0503030403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BA5E3A-EE82-4ED7-92E0-7A6B086156AA}"/>
              </a:ext>
            </a:extLst>
          </p:cNvPr>
          <p:cNvSpPr txBox="1"/>
          <p:nvPr/>
        </p:nvSpPr>
        <p:spPr>
          <a:xfrm>
            <a:off x="251520" y="2945202"/>
            <a:ext cx="84249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solidFill>
                  <a:schemeClr val="bg1"/>
                </a:solidFill>
                <a:latin typeface="Myriad Pro" panose="020B0503030403020204" pitchFamily="34" charset="0"/>
              </a:rPr>
              <a:t>adalah</a:t>
            </a:r>
            <a:r>
              <a:rPr lang="en-US" sz="2400" dirty="0">
                <a:solidFill>
                  <a:schemeClr val="bg1"/>
                </a:solidFill>
                <a:latin typeface="Myriad Pro" panose="020B0503030403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Myriad Pro" panose="020B0503030403020204" pitchFamily="34" charset="0"/>
              </a:rPr>
              <a:t>perulangan</a:t>
            </a:r>
            <a:r>
              <a:rPr lang="en-US" sz="2400" dirty="0">
                <a:solidFill>
                  <a:schemeClr val="bg1"/>
                </a:solidFill>
                <a:latin typeface="Myriad Pro" panose="020B0503030403020204" pitchFamily="34" charset="0"/>
              </a:rPr>
              <a:t> yang mana </a:t>
            </a:r>
            <a:r>
              <a:rPr lang="en-US" sz="2400" dirty="0" err="1">
                <a:solidFill>
                  <a:schemeClr val="bg1"/>
                </a:solidFill>
                <a:latin typeface="Myriad Pro" panose="020B0503030403020204" pitchFamily="34" charset="0"/>
              </a:rPr>
              <a:t>nilai</a:t>
            </a:r>
            <a:r>
              <a:rPr lang="en-US" sz="2400" dirty="0">
                <a:solidFill>
                  <a:schemeClr val="bg1"/>
                </a:solidFill>
                <a:latin typeface="Myriad Pro" panose="020B0503030403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Myriad Pro" panose="020B0503030403020204" pitchFamily="34" charset="0"/>
              </a:rPr>
              <a:t>awal</a:t>
            </a:r>
            <a:r>
              <a:rPr lang="en-US" sz="2400" dirty="0">
                <a:solidFill>
                  <a:schemeClr val="bg1"/>
                </a:solidFill>
                <a:latin typeface="Myriad Pro" panose="020B0503030403020204" pitchFamily="34" charset="0"/>
              </a:rPr>
              <a:t>, </a:t>
            </a:r>
            <a:r>
              <a:rPr lang="en-US" sz="2400" dirty="0" err="1">
                <a:solidFill>
                  <a:schemeClr val="bg1"/>
                </a:solidFill>
                <a:latin typeface="Myriad Pro" panose="020B0503030403020204" pitchFamily="34" charset="0"/>
              </a:rPr>
              <a:t>kondisi</a:t>
            </a:r>
            <a:r>
              <a:rPr lang="en-US" sz="2400" dirty="0">
                <a:solidFill>
                  <a:schemeClr val="bg1"/>
                </a:solidFill>
                <a:latin typeface="Myriad Pro" panose="020B0503030403020204" pitchFamily="34" charset="0"/>
              </a:rPr>
              <a:t>/</a:t>
            </a:r>
            <a:r>
              <a:rPr lang="en-US" sz="2400" dirty="0" err="1">
                <a:solidFill>
                  <a:schemeClr val="bg1"/>
                </a:solidFill>
                <a:latin typeface="Myriad Pro" panose="020B0503030403020204" pitchFamily="34" charset="0"/>
              </a:rPr>
              <a:t>nilai</a:t>
            </a:r>
            <a:endParaRPr lang="en-US" sz="2400" dirty="0">
              <a:solidFill>
                <a:schemeClr val="bg1"/>
              </a:solidFill>
              <a:latin typeface="Myriad Pro" panose="020B0503030403020204" pitchFamily="34" charset="0"/>
            </a:endParaRPr>
          </a:p>
          <a:p>
            <a:pPr algn="ctr"/>
            <a:r>
              <a:rPr lang="en-US" sz="2400" dirty="0" err="1">
                <a:solidFill>
                  <a:schemeClr val="bg1"/>
                </a:solidFill>
                <a:latin typeface="Myriad Pro" panose="020B0503030403020204" pitchFamily="34" charset="0"/>
              </a:rPr>
              <a:t>akhir</a:t>
            </a:r>
            <a:r>
              <a:rPr lang="en-US" sz="2400" dirty="0">
                <a:solidFill>
                  <a:schemeClr val="bg1"/>
                </a:solidFill>
                <a:latin typeface="Myriad Pro" panose="020B0503030403020204" pitchFamily="34" charset="0"/>
              </a:rPr>
              <a:t>, dan step </a:t>
            </a:r>
            <a:r>
              <a:rPr lang="en-US" sz="2400" dirty="0" err="1">
                <a:solidFill>
                  <a:schemeClr val="bg1"/>
                </a:solidFill>
                <a:latin typeface="Myriad Pro" panose="020B0503030403020204" pitchFamily="34" charset="0"/>
              </a:rPr>
              <a:t>diletakkan</a:t>
            </a:r>
            <a:r>
              <a:rPr lang="en-US" sz="2400" dirty="0">
                <a:solidFill>
                  <a:schemeClr val="bg1"/>
                </a:solidFill>
                <a:latin typeface="Myriad Pro" panose="020B0503030403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Myriad Pro" panose="020B0503030403020204" pitchFamily="34" charset="0"/>
              </a:rPr>
              <a:t>secara</a:t>
            </a:r>
            <a:r>
              <a:rPr lang="en-US" sz="2400" dirty="0">
                <a:solidFill>
                  <a:schemeClr val="bg1"/>
                </a:solidFill>
                <a:latin typeface="Myriad Pro" panose="020B0503030403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Myriad Pro" panose="020B0503030403020204" pitchFamily="34" charset="0"/>
              </a:rPr>
              <a:t>secara</a:t>
            </a:r>
            <a:r>
              <a:rPr lang="en-US" sz="2400" dirty="0">
                <a:solidFill>
                  <a:schemeClr val="bg1"/>
                </a:solidFill>
                <a:latin typeface="Myriad Pro" panose="020B0503030403020204" pitchFamily="34" charset="0"/>
              </a:rPr>
              <a:t> procedural.</a:t>
            </a:r>
            <a:endParaRPr lang="en-ID" sz="2400" dirty="0">
              <a:solidFill>
                <a:schemeClr val="bg1"/>
              </a:solidFill>
              <a:latin typeface="Myriad Pro" panose="020B0503030403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B7F8B3-FC3D-4F6D-BBF2-09F2F4728A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100" t="39263" r="44488" b="37400"/>
          <a:stretch/>
        </p:blipFill>
        <p:spPr>
          <a:xfrm>
            <a:off x="3106466" y="1347614"/>
            <a:ext cx="2931068" cy="157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281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 txBox="1">
            <a:spLocks/>
          </p:cNvSpPr>
          <p:nvPr/>
        </p:nvSpPr>
        <p:spPr>
          <a:xfrm>
            <a:off x="3771948" y="377203"/>
            <a:ext cx="5111552" cy="576064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Myriad Pro" panose="020B0503030403020204" pitchFamily="34" charset="0"/>
                <a:cs typeface="Arial" pitchFamily="34" charset="0"/>
              </a:rPr>
              <a:t>TIPS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Myriad Pro" panose="020B0503030403020204" pitchFamily="34" charset="0"/>
                <a:cs typeface="Arial" pitchFamily="34" charset="0"/>
              </a:rPr>
              <a:t>Membuat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Myriad Pro" panose="020B0503030403020204" pitchFamily="34" charset="0"/>
                <a:cs typeface="Arial" pitchFamily="34" charset="0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Myriad Pro" panose="020B0503030403020204" pitchFamily="34" charset="0"/>
                <a:cs typeface="Arial" pitchFamily="34" charset="0"/>
              </a:rPr>
              <a:t>Kalimat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Myriad Pro" panose="020B0503030403020204" pitchFamily="34" charset="0"/>
                <a:cs typeface="Arial" pitchFamily="34" charset="0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Myriad Pro" panose="020B0503030403020204" pitchFamily="34" charset="0"/>
                <a:cs typeface="Arial" pitchFamily="34" charset="0"/>
              </a:rPr>
              <a:t>Deskriptif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Myriad Pro" panose="020B0503030403020204" pitchFamily="34" charset="0"/>
              <a:cs typeface="Arial" pitchFamily="34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3480374" y="1295411"/>
            <a:ext cx="5328592" cy="755937"/>
            <a:chOff x="3414539" y="1203598"/>
            <a:chExt cx="5328592" cy="755937"/>
          </a:xfrm>
        </p:grpSpPr>
        <p:grpSp>
          <p:nvGrpSpPr>
            <p:cNvPr id="13" name="Group 12"/>
            <p:cNvGrpSpPr/>
            <p:nvPr/>
          </p:nvGrpSpPr>
          <p:grpSpPr>
            <a:xfrm>
              <a:off x="3414539" y="1203598"/>
              <a:ext cx="3816400" cy="576064"/>
              <a:chOff x="4572000" y="1743933"/>
              <a:chExt cx="3816400" cy="576064"/>
            </a:xfrm>
            <a:solidFill>
              <a:srgbClr val="FFC000"/>
            </a:solidFill>
          </p:grpSpPr>
          <p:sp>
            <p:nvSpPr>
              <p:cNvPr id="14" name="Rectangle 13"/>
              <p:cNvSpPr/>
              <p:nvPr/>
            </p:nvSpPr>
            <p:spPr>
              <a:xfrm>
                <a:off x="4788024" y="1743933"/>
                <a:ext cx="3384376" cy="576064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yriad Pro" panose="020B0503030403020204" pitchFamily="34" charset="0"/>
                  <a:cs typeface="+mn-cs"/>
                </a:endParaRPr>
              </a:p>
            </p:txBody>
          </p:sp>
          <p:sp>
            <p:nvSpPr>
              <p:cNvPr id="15" name="Isosceles Triangle 14"/>
              <p:cNvSpPr/>
              <p:nvPr/>
            </p:nvSpPr>
            <p:spPr>
              <a:xfrm rot="16200000">
                <a:off x="4392000" y="1923934"/>
                <a:ext cx="576000" cy="216000"/>
              </a:xfrm>
              <a:prstGeom prst="triangle">
                <a:avLst>
                  <a:gd name="adj" fmla="val 0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yriad Pro" panose="020B0503030403020204" pitchFamily="34" charset="0"/>
                  <a:cs typeface="+mn-cs"/>
                </a:endParaRPr>
              </a:p>
            </p:txBody>
          </p:sp>
          <p:sp>
            <p:nvSpPr>
              <p:cNvPr id="16" name="Isosceles Triangle 15"/>
              <p:cNvSpPr/>
              <p:nvPr/>
            </p:nvSpPr>
            <p:spPr>
              <a:xfrm rot="5400000">
                <a:off x="7992400" y="1923933"/>
                <a:ext cx="576000" cy="216000"/>
              </a:xfrm>
              <a:prstGeom prst="triangle">
                <a:avLst>
                  <a:gd name="adj" fmla="val 0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yriad Pro" panose="020B0503030403020204" pitchFamily="34" charset="0"/>
                  <a:cs typeface="+mn-cs"/>
                </a:endParaRPr>
              </a:p>
            </p:txBody>
          </p:sp>
        </p:grpSp>
        <p:grpSp>
          <p:nvGrpSpPr>
            <p:cNvPr id="11" name="Group 10"/>
            <p:cNvGrpSpPr/>
            <p:nvPr/>
          </p:nvGrpSpPr>
          <p:grpSpPr>
            <a:xfrm>
              <a:off x="4314639" y="1383471"/>
              <a:ext cx="4428492" cy="576064"/>
              <a:chOff x="4572000" y="1743934"/>
              <a:chExt cx="4428492" cy="576064"/>
            </a:xfrm>
            <a:solidFill>
              <a:schemeClr val="bg1">
                <a:lumMod val="95000"/>
              </a:schemeClr>
            </a:solidFill>
          </p:grpSpPr>
          <p:sp>
            <p:nvSpPr>
              <p:cNvPr id="2" name="Rectangle 1"/>
              <p:cNvSpPr/>
              <p:nvPr/>
            </p:nvSpPr>
            <p:spPr>
              <a:xfrm>
                <a:off x="4788024" y="1743934"/>
                <a:ext cx="4212468" cy="57606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yriad Pro" panose="020B0503030403020204" pitchFamily="34" charset="0"/>
                  <a:cs typeface="+mn-cs"/>
                </a:endParaRPr>
              </a:p>
            </p:txBody>
          </p:sp>
          <p:sp>
            <p:nvSpPr>
              <p:cNvPr id="7" name="Isosceles Triangle 6"/>
              <p:cNvSpPr/>
              <p:nvPr/>
            </p:nvSpPr>
            <p:spPr>
              <a:xfrm rot="16200000">
                <a:off x="4392000" y="1923934"/>
                <a:ext cx="576000" cy="216000"/>
              </a:xfrm>
              <a:prstGeom prst="triangle">
                <a:avLst>
                  <a:gd name="adj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yriad Pro" panose="020B0503030403020204" pitchFamily="34" charset="0"/>
                  <a:cs typeface="+mn-cs"/>
                </a:endParaRPr>
              </a:p>
            </p:txBody>
          </p:sp>
        </p:grpSp>
      </p:grpSp>
      <p:grpSp>
        <p:nvGrpSpPr>
          <p:cNvPr id="18" name="Group 17"/>
          <p:cNvGrpSpPr/>
          <p:nvPr/>
        </p:nvGrpSpPr>
        <p:grpSpPr>
          <a:xfrm>
            <a:off x="3122111" y="2203684"/>
            <a:ext cx="5328592" cy="755937"/>
            <a:chOff x="3414539" y="1203598"/>
            <a:chExt cx="5328592" cy="755937"/>
          </a:xfrm>
        </p:grpSpPr>
        <p:grpSp>
          <p:nvGrpSpPr>
            <p:cNvPr id="19" name="Group 18"/>
            <p:cNvGrpSpPr/>
            <p:nvPr/>
          </p:nvGrpSpPr>
          <p:grpSpPr>
            <a:xfrm>
              <a:off x="3414539" y="1203598"/>
              <a:ext cx="3816400" cy="576064"/>
              <a:chOff x="4572000" y="1743933"/>
              <a:chExt cx="3816400" cy="576064"/>
            </a:xfrm>
            <a:solidFill>
              <a:srgbClr val="FFC000"/>
            </a:solidFill>
          </p:grpSpPr>
          <p:sp>
            <p:nvSpPr>
              <p:cNvPr id="23" name="Rectangle 22"/>
              <p:cNvSpPr/>
              <p:nvPr/>
            </p:nvSpPr>
            <p:spPr>
              <a:xfrm>
                <a:off x="4788024" y="1743933"/>
                <a:ext cx="3384376" cy="576064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yriad Pro" panose="020B0503030403020204" pitchFamily="34" charset="0"/>
                  <a:cs typeface="+mn-cs"/>
                </a:endParaRPr>
              </a:p>
            </p:txBody>
          </p:sp>
          <p:sp>
            <p:nvSpPr>
              <p:cNvPr id="24" name="Isosceles Triangle 23"/>
              <p:cNvSpPr/>
              <p:nvPr/>
            </p:nvSpPr>
            <p:spPr>
              <a:xfrm rot="16200000">
                <a:off x="4392000" y="1923934"/>
                <a:ext cx="576000" cy="216000"/>
              </a:xfrm>
              <a:prstGeom prst="triangle">
                <a:avLst>
                  <a:gd name="adj" fmla="val 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yriad Pro" panose="020B0503030403020204" pitchFamily="34" charset="0"/>
                  <a:cs typeface="+mn-cs"/>
                </a:endParaRPr>
              </a:p>
            </p:txBody>
          </p:sp>
          <p:sp>
            <p:nvSpPr>
              <p:cNvPr id="25" name="Isosceles Triangle 24"/>
              <p:cNvSpPr/>
              <p:nvPr/>
            </p:nvSpPr>
            <p:spPr>
              <a:xfrm rot="5400000">
                <a:off x="7992400" y="1923933"/>
                <a:ext cx="576000" cy="216000"/>
              </a:xfrm>
              <a:prstGeom prst="triangle">
                <a:avLst>
                  <a:gd name="adj" fmla="val 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yriad Pro" panose="020B0503030403020204" pitchFamily="34" charset="0"/>
                  <a:cs typeface="+mn-cs"/>
                </a:endParaRPr>
              </a:p>
            </p:txBody>
          </p:sp>
        </p:grpSp>
        <p:grpSp>
          <p:nvGrpSpPr>
            <p:cNvPr id="20" name="Group 19"/>
            <p:cNvGrpSpPr/>
            <p:nvPr/>
          </p:nvGrpSpPr>
          <p:grpSpPr>
            <a:xfrm>
              <a:off x="4314639" y="1383471"/>
              <a:ext cx="4428492" cy="576064"/>
              <a:chOff x="4572000" y="1743934"/>
              <a:chExt cx="4428492" cy="576064"/>
            </a:xfrm>
            <a:solidFill>
              <a:schemeClr val="bg1">
                <a:lumMod val="95000"/>
              </a:schemeClr>
            </a:solidFill>
          </p:grpSpPr>
          <p:sp>
            <p:nvSpPr>
              <p:cNvPr id="21" name="Rectangle 20"/>
              <p:cNvSpPr/>
              <p:nvPr/>
            </p:nvSpPr>
            <p:spPr>
              <a:xfrm>
                <a:off x="4788024" y="1743934"/>
                <a:ext cx="4212468" cy="57606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yriad Pro" panose="020B0503030403020204" pitchFamily="34" charset="0"/>
                  <a:cs typeface="+mn-cs"/>
                </a:endParaRPr>
              </a:p>
            </p:txBody>
          </p:sp>
          <p:sp>
            <p:nvSpPr>
              <p:cNvPr id="22" name="Isosceles Triangle 21"/>
              <p:cNvSpPr/>
              <p:nvPr/>
            </p:nvSpPr>
            <p:spPr>
              <a:xfrm rot="16200000">
                <a:off x="4392000" y="1923934"/>
                <a:ext cx="576000" cy="216000"/>
              </a:xfrm>
              <a:prstGeom prst="triangle">
                <a:avLst>
                  <a:gd name="adj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yriad Pro" panose="020B0503030403020204" pitchFamily="34" charset="0"/>
                  <a:cs typeface="+mn-cs"/>
                </a:endParaRPr>
              </a:p>
            </p:txBody>
          </p:sp>
        </p:grpSp>
      </p:grpSp>
      <p:grpSp>
        <p:nvGrpSpPr>
          <p:cNvPr id="26" name="Group 25"/>
          <p:cNvGrpSpPr/>
          <p:nvPr/>
        </p:nvGrpSpPr>
        <p:grpSpPr>
          <a:xfrm>
            <a:off x="2771800" y="3111957"/>
            <a:ext cx="5328592" cy="755937"/>
            <a:chOff x="3414539" y="1203598"/>
            <a:chExt cx="5328592" cy="755937"/>
          </a:xfrm>
        </p:grpSpPr>
        <p:grpSp>
          <p:nvGrpSpPr>
            <p:cNvPr id="27" name="Group 26"/>
            <p:cNvGrpSpPr/>
            <p:nvPr/>
          </p:nvGrpSpPr>
          <p:grpSpPr>
            <a:xfrm>
              <a:off x="3414539" y="1203598"/>
              <a:ext cx="3816400" cy="576064"/>
              <a:chOff x="4572000" y="1743933"/>
              <a:chExt cx="3816400" cy="576064"/>
            </a:xfrm>
            <a:solidFill>
              <a:srgbClr val="FFC000"/>
            </a:solidFill>
          </p:grpSpPr>
          <p:sp>
            <p:nvSpPr>
              <p:cNvPr id="31" name="Rectangle 30"/>
              <p:cNvSpPr/>
              <p:nvPr/>
            </p:nvSpPr>
            <p:spPr>
              <a:xfrm>
                <a:off x="4788024" y="1743933"/>
                <a:ext cx="3384376" cy="576064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yriad Pro" panose="020B0503030403020204" pitchFamily="34" charset="0"/>
                  <a:cs typeface="+mn-cs"/>
                </a:endParaRPr>
              </a:p>
            </p:txBody>
          </p:sp>
          <p:sp>
            <p:nvSpPr>
              <p:cNvPr id="32" name="Isosceles Triangle 31"/>
              <p:cNvSpPr/>
              <p:nvPr/>
            </p:nvSpPr>
            <p:spPr>
              <a:xfrm rot="16200000">
                <a:off x="4392000" y="1923934"/>
                <a:ext cx="576000" cy="216000"/>
              </a:xfrm>
              <a:prstGeom prst="triangle">
                <a:avLst>
                  <a:gd name="adj" fmla="val 0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yriad Pro" panose="020B0503030403020204" pitchFamily="34" charset="0"/>
                  <a:cs typeface="+mn-cs"/>
                </a:endParaRPr>
              </a:p>
            </p:txBody>
          </p:sp>
          <p:sp>
            <p:nvSpPr>
              <p:cNvPr id="33" name="Isosceles Triangle 32"/>
              <p:cNvSpPr/>
              <p:nvPr/>
            </p:nvSpPr>
            <p:spPr>
              <a:xfrm rot="5400000">
                <a:off x="7992400" y="1923933"/>
                <a:ext cx="576000" cy="216000"/>
              </a:xfrm>
              <a:prstGeom prst="triangle">
                <a:avLst>
                  <a:gd name="adj" fmla="val 0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yriad Pro" panose="020B0503030403020204" pitchFamily="34" charset="0"/>
                  <a:cs typeface="+mn-cs"/>
                </a:endParaRPr>
              </a:p>
            </p:txBody>
          </p:sp>
        </p:grpSp>
        <p:grpSp>
          <p:nvGrpSpPr>
            <p:cNvPr id="28" name="Group 27"/>
            <p:cNvGrpSpPr/>
            <p:nvPr/>
          </p:nvGrpSpPr>
          <p:grpSpPr>
            <a:xfrm>
              <a:off x="4314639" y="1383471"/>
              <a:ext cx="4428492" cy="576064"/>
              <a:chOff x="4572000" y="1743934"/>
              <a:chExt cx="4428492" cy="576064"/>
            </a:xfrm>
            <a:solidFill>
              <a:schemeClr val="bg1">
                <a:lumMod val="95000"/>
              </a:schemeClr>
            </a:solidFill>
          </p:grpSpPr>
          <p:sp>
            <p:nvSpPr>
              <p:cNvPr id="29" name="Rectangle 28"/>
              <p:cNvSpPr/>
              <p:nvPr/>
            </p:nvSpPr>
            <p:spPr>
              <a:xfrm>
                <a:off x="4788024" y="1743934"/>
                <a:ext cx="4212468" cy="57606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yriad Pro" panose="020B0503030403020204" pitchFamily="34" charset="0"/>
                  <a:cs typeface="+mn-cs"/>
                </a:endParaRPr>
              </a:p>
            </p:txBody>
          </p:sp>
          <p:sp>
            <p:nvSpPr>
              <p:cNvPr id="30" name="Isosceles Triangle 29"/>
              <p:cNvSpPr/>
              <p:nvPr/>
            </p:nvSpPr>
            <p:spPr>
              <a:xfrm rot="16200000">
                <a:off x="4392000" y="1923934"/>
                <a:ext cx="576000" cy="216000"/>
              </a:xfrm>
              <a:prstGeom prst="triangle">
                <a:avLst>
                  <a:gd name="adj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yriad Pro" panose="020B0503030403020204" pitchFamily="34" charset="0"/>
                  <a:cs typeface="+mn-cs"/>
                </a:endParaRPr>
              </a:p>
            </p:txBody>
          </p:sp>
        </p:grpSp>
      </p:grpSp>
      <p:sp>
        <p:nvSpPr>
          <p:cNvPr id="42" name="TextBox 41"/>
          <p:cNvSpPr txBox="1"/>
          <p:nvPr/>
        </p:nvSpPr>
        <p:spPr>
          <a:xfrm>
            <a:off x="3695748" y="1352578"/>
            <a:ext cx="6085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yriad Pro" panose="020B0503030403020204" pitchFamily="34" charset="0"/>
                <a:cs typeface="Arial" pitchFamily="34" charset="0"/>
              </a:rPr>
              <a:t>01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yriad Pro" panose="020B0503030403020204" pitchFamily="34" charset="0"/>
              <a:cs typeface="Arial" pitchFamily="34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342756" y="2260851"/>
            <a:ext cx="6085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yriad Pro" panose="020B0503030403020204" pitchFamily="34" charset="0"/>
                <a:cs typeface="Arial" pitchFamily="34" charset="0"/>
              </a:rPr>
              <a:t>02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yriad Pro" panose="020B0503030403020204" pitchFamily="34" charset="0"/>
              <a:cs typeface="Arial" pitchFamily="34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2989765" y="3169124"/>
            <a:ext cx="6085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yriad Pro" panose="020B0503030403020204" pitchFamily="34" charset="0"/>
                <a:cs typeface="Arial" pitchFamily="34" charset="0"/>
              </a:rPr>
              <a:t>03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yriad Pro" panose="020B0503030403020204" pitchFamily="34" charset="0"/>
              <a:cs typeface="Arial" pitchFamily="34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4667048" y="1583410"/>
            <a:ext cx="37169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yriad Pro" panose="020B0503030403020204" pitchFamily="34" charset="0"/>
                <a:cs typeface="Arial" pitchFamily="34" charset="0"/>
              </a:rPr>
              <a:t>Bahasa </a:t>
            </a:r>
            <a:r>
              <a:rPr kumimoji="0" lang="en-US" altLang="ko-KR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yriad Pro" panose="020B0503030403020204" pitchFamily="34" charset="0"/>
                <a:cs typeface="Arial" pitchFamily="34" charset="0"/>
              </a:rPr>
              <a:t>baku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yriad Pro" panose="020B0503030403020204" pitchFamily="34" charset="0"/>
              <a:cs typeface="Arial" pitchFamily="3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FC46D1F-80B3-4FA3-9779-4D37DCB992E5}"/>
              </a:ext>
            </a:extLst>
          </p:cNvPr>
          <p:cNvSpPr txBox="1"/>
          <p:nvPr/>
        </p:nvSpPr>
        <p:spPr>
          <a:xfrm>
            <a:off x="4221490" y="2519547"/>
            <a:ext cx="42124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yriad Pro" panose="020B0503030403020204" pitchFamily="34" charset="0"/>
                <a:cs typeface="Arial" pitchFamily="34" charset="0"/>
              </a:rPr>
              <a:t>Mudah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yriad Pro" panose="020B0503030403020204" pitchFamily="34" charset="0"/>
                <a:cs typeface="Arial" pitchFamily="34" charset="0"/>
              </a:rPr>
              <a:t> </a:t>
            </a:r>
            <a:r>
              <a:rPr kumimoji="0" lang="en-US" altLang="ko-KR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yriad Pro" panose="020B0503030403020204" pitchFamily="34" charset="0"/>
                <a:cs typeface="Arial" pitchFamily="34" charset="0"/>
              </a:rPr>
              <a:t>dimengerti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yriad Pro" panose="020B0503030403020204" pitchFamily="34" charset="0"/>
              <a:cs typeface="Arial" pitchFamily="34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712FB78B-5CC5-4D16-99FE-F9A8048EA1EE}"/>
              </a:ext>
            </a:extLst>
          </p:cNvPr>
          <p:cNvSpPr txBox="1"/>
          <p:nvPr/>
        </p:nvSpPr>
        <p:spPr>
          <a:xfrm>
            <a:off x="3887900" y="3418246"/>
            <a:ext cx="449412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1500" b="1" i="0" u="none" strike="noStrike" kern="1200" cap="none" spc="0" normalizeH="0" baseline="0" noProof="0" dirty="0" err="1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Myriad Pro" panose="020B0503030403020204" pitchFamily="34" charset="0"/>
                <a:cs typeface="+mn-cs"/>
              </a:rPr>
              <a:t>Berkoresponden</a:t>
            </a:r>
            <a:r>
              <a:rPr kumimoji="0" lang="en-ID" sz="15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Myriad Pro" panose="020B0503030403020204" pitchFamily="34" charset="0"/>
                <a:cs typeface="+mn-cs"/>
              </a:rPr>
              <a:t> </a:t>
            </a:r>
            <a:r>
              <a:rPr kumimoji="0" lang="en-ID" sz="1500" b="1" i="0" u="none" strike="noStrike" kern="1200" cap="none" spc="0" normalizeH="0" baseline="0" noProof="0" dirty="0" err="1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Myriad Pro" panose="020B0503030403020204" pitchFamily="34" charset="0"/>
                <a:cs typeface="+mn-cs"/>
              </a:rPr>
              <a:t>dengan</a:t>
            </a:r>
            <a:r>
              <a:rPr kumimoji="0" lang="en-ID" sz="15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Myriad Pro" panose="020B0503030403020204" pitchFamily="34" charset="0"/>
                <a:cs typeface="+mn-cs"/>
              </a:rPr>
              <a:t> </a:t>
            </a:r>
            <a:r>
              <a:rPr kumimoji="0" lang="en-ID" sz="1500" b="1" i="0" u="none" strike="noStrike" kern="1200" cap="none" spc="0" normalizeH="0" baseline="0" noProof="0" dirty="0" err="1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Myriad Pro" panose="020B0503030403020204" pitchFamily="34" charset="0"/>
                <a:cs typeface="+mn-cs"/>
              </a:rPr>
              <a:t>notasi</a:t>
            </a:r>
            <a:r>
              <a:rPr kumimoji="0" lang="en-ID" sz="15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Myriad Pro" panose="020B0503030403020204" pitchFamily="34" charset="0"/>
                <a:cs typeface="+mn-cs"/>
              </a:rPr>
              <a:t> </a:t>
            </a:r>
            <a:r>
              <a:rPr kumimoji="0" lang="en-ID" sz="1500" b="1" i="0" u="none" strike="noStrike" kern="1200" cap="none" spc="0" normalizeH="0" baseline="0" noProof="0" dirty="0" err="1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Myriad Pro" panose="020B0503030403020204" pitchFamily="34" charset="0"/>
                <a:cs typeface="+mn-cs"/>
              </a:rPr>
              <a:t>Pemrograman</a:t>
            </a:r>
            <a:endParaRPr kumimoji="0" lang="ko-KR" altLang="en-US" sz="1500" b="1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Myriad Pro" panose="020B0503030403020204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20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3" grpId="0"/>
      <p:bldP spid="44" grpId="0"/>
      <p:bldP spid="47" grpId="0"/>
      <p:bldP spid="62" grpId="0"/>
      <p:bldP spid="63" grpId="0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2E15334-6BCA-4721-A3F8-9D7FF937ED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>
                <a:latin typeface="Myriad Pro" panose="020B0503030403020204" pitchFamily="34" charset="0"/>
              </a:rPr>
              <a:t>Flowchart &amp; Pseudocode</a:t>
            </a:r>
            <a:endParaRPr lang="en-ID" b="1" dirty="0">
              <a:latin typeface="Myriad Pro" panose="020B0503030403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4D11FE-7281-46C4-817D-E9FCD76BD0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587" t="14193" r="42914" b="9401"/>
          <a:stretch/>
        </p:blipFill>
        <p:spPr>
          <a:xfrm>
            <a:off x="1456424" y="771549"/>
            <a:ext cx="2952328" cy="402820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E033C24-DC8C-4F33-9344-32541C0A0FF4}"/>
              </a:ext>
            </a:extLst>
          </p:cNvPr>
          <p:cNvSpPr txBox="1"/>
          <p:nvPr/>
        </p:nvSpPr>
        <p:spPr>
          <a:xfrm>
            <a:off x="755576" y="1059582"/>
            <a:ext cx="470000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Myriad Pro" panose="020B0503030403020204" pitchFamily="34" charset="0"/>
              </a:rPr>
              <a:t>1</a:t>
            </a:r>
          </a:p>
          <a:p>
            <a:pPr algn="ctr"/>
            <a:r>
              <a:rPr lang="en-US" sz="4000" dirty="0">
                <a:solidFill>
                  <a:schemeClr val="bg1"/>
                </a:solidFill>
                <a:latin typeface="Myriad Pro" panose="020B0503030403020204" pitchFamily="34" charset="0"/>
              </a:rPr>
              <a:t>2</a:t>
            </a:r>
          </a:p>
          <a:p>
            <a:pPr algn="ctr"/>
            <a:r>
              <a:rPr lang="en-US" sz="4000" dirty="0">
                <a:solidFill>
                  <a:schemeClr val="bg1"/>
                </a:solidFill>
                <a:latin typeface="Myriad Pro" panose="020B0503030403020204" pitchFamily="34" charset="0"/>
              </a:rPr>
              <a:t>3</a:t>
            </a:r>
          </a:p>
          <a:p>
            <a:pPr algn="ctr"/>
            <a:r>
              <a:rPr lang="en-US" sz="4000" dirty="0">
                <a:solidFill>
                  <a:schemeClr val="bg1"/>
                </a:solidFill>
                <a:latin typeface="Myriad Pro" panose="020B0503030403020204" pitchFamily="34" charset="0"/>
              </a:rPr>
              <a:t>..</a:t>
            </a:r>
          </a:p>
          <a:p>
            <a:pPr algn="ctr"/>
            <a:r>
              <a:rPr lang="en-US" sz="4000" dirty="0">
                <a:solidFill>
                  <a:schemeClr val="bg1"/>
                </a:solidFill>
                <a:latin typeface="Myriad Pro" panose="020B0503030403020204" pitchFamily="34" charset="0"/>
              </a:rPr>
              <a:t>n</a:t>
            </a:r>
            <a:endParaRPr lang="en-ID" sz="4000" dirty="0">
              <a:solidFill>
                <a:schemeClr val="bg1"/>
              </a:solidFill>
              <a:latin typeface="Myriad Pro" panose="020B0503030403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1E4DDD-682D-42AA-A895-7A1AF3ED194F}"/>
              </a:ext>
            </a:extLst>
          </p:cNvPr>
          <p:cNvSpPr txBox="1"/>
          <p:nvPr/>
        </p:nvSpPr>
        <p:spPr>
          <a:xfrm>
            <a:off x="4602199" y="730022"/>
            <a:ext cx="403244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Myriad Pro" panose="020B0503030403020204" pitchFamily="34" charset="0"/>
              </a:rPr>
              <a:t>// DECLARATION</a:t>
            </a:r>
            <a:endParaRPr lang="en-ID" sz="2000" dirty="0">
              <a:solidFill>
                <a:schemeClr val="bg1"/>
              </a:solidFill>
              <a:latin typeface="Myriad Pro" panose="020B0503030403020204" pitchFamily="34" charset="0"/>
            </a:endParaRPr>
          </a:p>
          <a:p>
            <a:r>
              <a:rPr lang="en-ID" sz="2000" dirty="0">
                <a:solidFill>
                  <a:schemeClr val="bg1"/>
                </a:solidFill>
                <a:latin typeface="Myriad Pro" panose="020B0503030403020204" pitchFamily="34" charset="0"/>
              </a:rPr>
              <a:t>  DECLARE</a:t>
            </a:r>
          </a:p>
          <a:p>
            <a:r>
              <a:rPr lang="en-ID" sz="2000" dirty="0">
                <a:solidFill>
                  <a:schemeClr val="bg1"/>
                </a:solidFill>
                <a:latin typeface="Myriad Pro" panose="020B0503030403020204" pitchFamily="34" charset="0"/>
              </a:rPr>
              <a:t>   integer </a:t>
            </a:r>
            <a:r>
              <a:rPr lang="en-ID" sz="2000" dirty="0" err="1">
                <a:solidFill>
                  <a:schemeClr val="bg1"/>
                </a:solidFill>
                <a:latin typeface="Myriad Pro" panose="020B0503030403020204" pitchFamily="34" charset="0"/>
              </a:rPr>
              <a:t>batas</a:t>
            </a:r>
            <a:r>
              <a:rPr lang="en-ID" sz="2000" dirty="0">
                <a:solidFill>
                  <a:schemeClr val="bg1"/>
                </a:solidFill>
                <a:latin typeface="Myriad Pro" panose="020B0503030403020204" pitchFamily="34" charset="0"/>
              </a:rPr>
              <a:t>, </a:t>
            </a:r>
            <a:r>
              <a:rPr lang="en-ID" sz="2000" dirty="0" err="1">
                <a:solidFill>
                  <a:schemeClr val="bg1"/>
                </a:solidFill>
                <a:latin typeface="Myriad Pro" panose="020B0503030403020204" pitchFamily="34" charset="0"/>
              </a:rPr>
              <a:t>nilaiAwal</a:t>
            </a:r>
            <a:endParaRPr lang="en-ID" sz="2000" dirty="0">
              <a:solidFill>
                <a:schemeClr val="bg1"/>
              </a:solidFill>
              <a:latin typeface="Myriad Pro" panose="020B0503030403020204" pitchFamily="34" charset="0"/>
            </a:endParaRPr>
          </a:p>
          <a:p>
            <a:endParaRPr lang="en-ID" sz="2000" dirty="0">
              <a:solidFill>
                <a:schemeClr val="bg1"/>
              </a:solidFill>
              <a:latin typeface="Myriad Pro" panose="020B0503030403020204" pitchFamily="34" charset="0"/>
            </a:endParaRPr>
          </a:p>
          <a:p>
            <a:r>
              <a:rPr lang="en-ID" sz="2000" dirty="0">
                <a:solidFill>
                  <a:schemeClr val="bg1"/>
                </a:solidFill>
                <a:latin typeface="Myriad Pro" panose="020B0503030403020204" pitchFamily="34" charset="0"/>
              </a:rPr>
              <a:t>// IMPLEMENTATION / DEFINITION</a:t>
            </a:r>
          </a:p>
          <a:p>
            <a:r>
              <a:rPr lang="en-ID" sz="2000" dirty="0">
                <a:solidFill>
                  <a:schemeClr val="bg1"/>
                </a:solidFill>
                <a:latin typeface="Myriad Pro" panose="020B0503030403020204" pitchFamily="34" charset="0"/>
              </a:rPr>
              <a:t>  INPUT(</a:t>
            </a:r>
            <a:r>
              <a:rPr lang="en-ID" sz="2000" dirty="0" err="1">
                <a:solidFill>
                  <a:schemeClr val="bg1"/>
                </a:solidFill>
                <a:latin typeface="Myriad Pro" panose="020B0503030403020204" pitchFamily="34" charset="0"/>
              </a:rPr>
              <a:t>batas</a:t>
            </a:r>
            <a:r>
              <a:rPr lang="en-ID" sz="2000" dirty="0">
                <a:solidFill>
                  <a:schemeClr val="bg1"/>
                </a:solidFill>
                <a:latin typeface="Myriad Pro" panose="020B0503030403020204" pitchFamily="34" charset="0"/>
              </a:rPr>
              <a:t>)</a:t>
            </a:r>
          </a:p>
          <a:p>
            <a:r>
              <a:rPr lang="en-ID" sz="2000" dirty="0">
                <a:solidFill>
                  <a:schemeClr val="bg1"/>
                </a:solidFill>
                <a:latin typeface="Myriad Pro" panose="020B0503030403020204" pitchFamily="34" charset="0"/>
              </a:rPr>
              <a:t>  SET </a:t>
            </a:r>
            <a:r>
              <a:rPr lang="en-ID" sz="2000" dirty="0" err="1">
                <a:solidFill>
                  <a:schemeClr val="bg1"/>
                </a:solidFill>
                <a:latin typeface="Myriad Pro" panose="020B0503030403020204" pitchFamily="34" charset="0"/>
              </a:rPr>
              <a:t>nilaiAwal</a:t>
            </a:r>
            <a:r>
              <a:rPr lang="en-ID" sz="2000" dirty="0">
                <a:solidFill>
                  <a:schemeClr val="bg1"/>
                </a:solidFill>
                <a:latin typeface="Myriad Pro" panose="020B0503030403020204" pitchFamily="34" charset="0"/>
              </a:rPr>
              <a:t> = 1</a:t>
            </a:r>
          </a:p>
          <a:p>
            <a:r>
              <a:rPr lang="en-ID" sz="2000" dirty="0">
                <a:solidFill>
                  <a:schemeClr val="bg1"/>
                </a:solidFill>
                <a:latin typeface="Myriad Pro" panose="020B0503030403020204" pitchFamily="34" charset="0"/>
              </a:rPr>
              <a:t>  </a:t>
            </a:r>
          </a:p>
          <a:p>
            <a:r>
              <a:rPr lang="en-ID" sz="2000" dirty="0">
                <a:solidFill>
                  <a:schemeClr val="bg1"/>
                </a:solidFill>
                <a:latin typeface="Myriad Pro" panose="020B0503030403020204" pitchFamily="34" charset="0"/>
              </a:rPr>
              <a:t>  while (</a:t>
            </a:r>
            <a:r>
              <a:rPr lang="en-ID" sz="2000" dirty="0" err="1">
                <a:solidFill>
                  <a:schemeClr val="bg1"/>
                </a:solidFill>
                <a:latin typeface="Myriad Pro" panose="020B0503030403020204" pitchFamily="34" charset="0"/>
              </a:rPr>
              <a:t>nilaiAwal</a:t>
            </a:r>
            <a:r>
              <a:rPr lang="en-ID" sz="2000" dirty="0">
                <a:solidFill>
                  <a:schemeClr val="bg1"/>
                </a:solidFill>
                <a:latin typeface="Myriad Pro" panose="020B0503030403020204" pitchFamily="34" charset="0"/>
              </a:rPr>
              <a:t> &lt;= </a:t>
            </a:r>
            <a:r>
              <a:rPr lang="en-ID" sz="2000" dirty="0" err="1">
                <a:solidFill>
                  <a:schemeClr val="bg1"/>
                </a:solidFill>
                <a:latin typeface="Myriad Pro" panose="020B0503030403020204" pitchFamily="34" charset="0"/>
              </a:rPr>
              <a:t>batas</a:t>
            </a:r>
            <a:r>
              <a:rPr lang="en-ID" sz="2000" dirty="0">
                <a:solidFill>
                  <a:schemeClr val="bg1"/>
                </a:solidFill>
                <a:latin typeface="Myriad Pro" panose="020B0503030403020204" pitchFamily="34" charset="0"/>
              </a:rPr>
              <a:t>) do</a:t>
            </a:r>
          </a:p>
          <a:p>
            <a:r>
              <a:rPr lang="en-ID" sz="2000" dirty="0">
                <a:solidFill>
                  <a:schemeClr val="bg1"/>
                </a:solidFill>
                <a:latin typeface="Myriad Pro" panose="020B0503030403020204" pitchFamily="34" charset="0"/>
              </a:rPr>
              <a:t>     DISPLAY(</a:t>
            </a:r>
            <a:r>
              <a:rPr lang="en-ID" sz="2000" dirty="0" err="1">
                <a:solidFill>
                  <a:schemeClr val="bg1"/>
                </a:solidFill>
                <a:latin typeface="Myriad Pro" panose="020B0503030403020204" pitchFamily="34" charset="0"/>
              </a:rPr>
              <a:t>nilaiAwal</a:t>
            </a:r>
            <a:r>
              <a:rPr lang="en-ID" sz="2000" dirty="0">
                <a:solidFill>
                  <a:schemeClr val="bg1"/>
                </a:solidFill>
                <a:latin typeface="Myriad Pro" panose="020B0503030403020204" pitchFamily="34" charset="0"/>
              </a:rPr>
              <a:t>)</a:t>
            </a:r>
          </a:p>
          <a:p>
            <a:r>
              <a:rPr lang="en-ID" sz="2000" dirty="0">
                <a:solidFill>
                  <a:schemeClr val="bg1"/>
                </a:solidFill>
                <a:latin typeface="Myriad Pro" panose="020B0503030403020204" pitchFamily="34" charset="0"/>
              </a:rPr>
              <a:t>     </a:t>
            </a:r>
            <a:r>
              <a:rPr lang="en-ID" sz="2000" dirty="0" err="1">
                <a:solidFill>
                  <a:schemeClr val="bg1"/>
                </a:solidFill>
                <a:latin typeface="Myriad Pro" panose="020B0503030403020204" pitchFamily="34" charset="0"/>
              </a:rPr>
              <a:t>nilaiAwal</a:t>
            </a:r>
            <a:r>
              <a:rPr lang="en-ID" sz="2000" dirty="0">
                <a:solidFill>
                  <a:schemeClr val="bg1"/>
                </a:solidFill>
                <a:latin typeface="Myriad Pro" panose="020B0503030403020204" pitchFamily="34" charset="0"/>
              </a:rPr>
              <a:t>++ / </a:t>
            </a:r>
            <a:r>
              <a:rPr lang="en-ID" sz="2000" dirty="0" err="1">
                <a:solidFill>
                  <a:schemeClr val="bg1"/>
                </a:solidFill>
                <a:latin typeface="Myriad Pro" panose="020B0503030403020204" pitchFamily="34" charset="0"/>
              </a:rPr>
              <a:t>inc</a:t>
            </a:r>
            <a:endParaRPr lang="en-ID" sz="2000" dirty="0">
              <a:solidFill>
                <a:schemeClr val="bg1"/>
              </a:solidFill>
              <a:latin typeface="Myriad Pro" panose="020B0503030403020204" pitchFamily="34" charset="0"/>
            </a:endParaRPr>
          </a:p>
          <a:p>
            <a:r>
              <a:rPr lang="en-ID" sz="2000" dirty="0">
                <a:solidFill>
                  <a:schemeClr val="bg1"/>
                </a:solidFill>
                <a:latin typeface="Myriad Pro" panose="020B0503030403020204" pitchFamily="34" charset="0"/>
              </a:rPr>
              <a:t>  </a:t>
            </a:r>
            <a:r>
              <a:rPr lang="en-ID" sz="2000" dirty="0" err="1">
                <a:solidFill>
                  <a:schemeClr val="bg1"/>
                </a:solidFill>
                <a:latin typeface="Myriad Pro" panose="020B0503030403020204" pitchFamily="34" charset="0"/>
              </a:rPr>
              <a:t>endwhile</a:t>
            </a:r>
            <a:endParaRPr lang="en-ID" sz="2000" dirty="0">
              <a:solidFill>
                <a:schemeClr val="bg1"/>
              </a:solidFill>
              <a:latin typeface="Myriad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8537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2E15334-6BCA-4721-A3F8-9D7FF937ED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>
                <a:latin typeface="Myriad Pro" panose="020B0503030403020204" pitchFamily="34" charset="0"/>
              </a:rPr>
              <a:t>Flowchart &amp; Pseudocode</a:t>
            </a:r>
            <a:endParaRPr lang="en-ID" b="1" dirty="0">
              <a:latin typeface="Myriad Pro" panose="020B0503030403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1744A9F-C776-4CB1-BC44-7FCBD3CCCD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587" t="15592" r="42914" b="8002"/>
          <a:stretch/>
        </p:blipFill>
        <p:spPr>
          <a:xfrm>
            <a:off x="1475656" y="771549"/>
            <a:ext cx="2952328" cy="402820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80498A1-156C-4AD7-AADB-B72225A60FFF}"/>
              </a:ext>
            </a:extLst>
          </p:cNvPr>
          <p:cNvSpPr txBox="1"/>
          <p:nvPr/>
        </p:nvSpPr>
        <p:spPr>
          <a:xfrm>
            <a:off x="827584" y="1059582"/>
            <a:ext cx="470000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Myriad Pro" panose="020B0503030403020204" pitchFamily="34" charset="0"/>
              </a:rPr>
              <a:t>n</a:t>
            </a:r>
          </a:p>
          <a:p>
            <a:pPr algn="ctr"/>
            <a:r>
              <a:rPr lang="en-US" sz="4000" dirty="0">
                <a:solidFill>
                  <a:schemeClr val="bg1"/>
                </a:solidFill>
                <a:latin typeface="Myriad Pro" panose="020B0503030403020204" pitchFamily="34" charset="0"/>
              </a:rPr>
              <a:t>..</a:t>
            </a:r>
          </a:p>
          <a:p>
            <a:pPr algn="ctr"/>
            <a:r>
              <a:rPr lang="en-US" sz="4000" dirty="0">
                <a:solidFill>
                  <a:schemeClr val="bg1"/>
                </a:solidFill>
                <a:latin typeface="Myriad Pro" panose="020B0503030403020204" pitchFamily="34" charset="0"/>
              </a:rPr>
              <a:t>3</a:t>
            </a:r>
          </a:p>
          <a:p>
            <a:pPr algn="ctr"/>
            <a:r>
              <a:rPr lang="en-US" sz="4000" dirty="0">
                <a:solidFill>
                  <a:schemeClr val="bg1"/>
                </a:solidFill>
                <a:latin typeface="Myriad Pro" panose="020B0503030403020204" pitchFamily="34" charset="0"/>
              </a:rPr>
              <a:t>2</a:t>
            </a:r>
          </a:p>
          <a:p>
            <a:pPr algn="ctr"/>
            <a:r>
              <a:rPr lang="en-US" sz="4000" dirty="0">
                <a:solidFill>
                  <a:schemeClr val="bg1"/>
                </a:solidFill>
                <a:latin typeface="Myriad Pro" panose="020B0503030403020204" pitchFamily="34" charset="0"/>
              </a:rPr>
              <a:t>1</a:t>
            </a:r>
            <a:endParaRPr lang="en-ID" sz="4000" dirty="0">
              <a:solidFill>
                <a:schemeClr val="bg1"/>
              </a:solidFill>
              <a:latin typeface="Myriad Pro" panose="020B0503030403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213700-2765-4E81-A504-ED2BD7A8F24F}"/>
              </a:ext>
            </a:extLst>
          </p:cNvPr>
          <p:cNvSpPr txBox="1"/>
          <p:nvPr/>
        </p:nvSpPr>
        <p:spPr>
          <a:xfrm>
            <a:off x="4602199" y="730022"/>
            <a:ext cx="403244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Myriad Pro" panose="020B0503030403020204" pitchFamily="34" charset="0"/>
              </a:rPr>
              <a:t>// DECLARATION</a:t>
            </a:r>
            <a:endParaRPr lang="en-ID" sz="2000" dirty="0">
              <a:solidFill>
                <a:schemeClr val="bg1"/>
              </a:solidFill>
              <a:latin typeface="Myriad Pro" panose="020B0503030403020204" pitchFamily="34" charset="0"/>
            </a:endParaRPr>
          </a:p>
          <a:p>
            <a:r>
              <a:rPr lang="en-ID" sz="2000" dirty="0">
                <a:solidFill>
                  <a:schemeClr val="bg1"/>
                </a:solidFill>
                <a:latin typeface="Myriad Pro" panose="020B0503030403020204" pitchFamily="34" charset="0"/>
              </a:rPr>
              <a:t>  DECLARE</a:t>
            </a:r>
          </a:p>
          <a:p>
            <a:r>
              <a:rPr lang="en-ID" sz="2000" dirty="0">
                <a:solidFill>
                  <a:schemeClr val="bg1"/>
                </a:solidFill>
                <a:latin typeface="Myriad Pro" panose="020B0503030403020204" pitchFamily="34" charset="0"/>
              </a:rPr>
              <a:t>   integer </a:t>
            </a:r>
            <a:r>
              <a:rPr lang="en-ID" sz="2000" dirty="0" err="1">
                <a:solidFill>
                  <a:schemeClr val="bg1"/>
                </a:solidFill>
                <a:latin typeface="Myriad Pro" panose="020B0503030403020204" pitchFamily="34" charset="0"/>
              </a:rPr>
              <a:t>batas</a:t>
            </a:r>
            <a:r>
              <a:rPr lang="en-ID" sz="2000" dirty="0">
                <a:solidFill>
                  <a:schemeClr val="bg1"/>
                </a:solidFill>
                <a:latin typeface="Myriad Pro" panose="020B0503030403020204" pitchFamily="34" charset="0"/>
              </a:rPr>
              <a:t>, </a:t>
            </a:r>
            <a:r>
              <a:rPr lang="en-ID" sz="2000" dirty="0" err="1">
                <a:solidFill>
                  <a:schemeClr val="bg1"/>
                </a:solidFill>
                <a:latin typeface="Myriad Pro" panose="020B0503030403020204" pitchFamily="34" charset="0"/>
              </a:rPr>
              <a:t>nilaiAwal</a:t>
            </a:r>
            <a:endParaRPr lang="en-ID" sz="2000" dirty="0">
              <a:solidFill>
                <a:schemeClr val="bg1"/>
              </a:solidFill>
              <a:latin typeface="Myriad Pro" panose="020B0503030403020204" pitchFamily="34" charset="0"/>
            </a:endParaRPr>
          </a:p>
          <a:p>
            <a:endParaRPr lang="en-ID" sz="2000" dirty="0">
              <a:solidFill>
                <a:schemeClr val="bg1"/>
              </a:solidFill>
              <a:latin typeface="Myriad Pro" panose="020B0503030403020204" pitchFamily="34" charset="0"/>
            </a:endParaRPr>
          </a:p>
          <a:p>
            <a:r>
              <a:rPr lang="en-ID" sz="2000" dirty="0">
                <a:solidFill>
                  <a:schemeClr val="bg1"/>
                </a:solidFill>
                <a:latin typeface="Myriad Pro" panose="020B0503030403020204" pitchFamily="34" charset="0"/>
              </a:rPr>
              <a:t>// IMPLEMENTATION / DEFINITION</a:t>
            </a:r>
          </a:p>
          <a:p>
            <a:r>
              <a:rPr lang="en-ID" sz="2000" dirty="0">
                <a:solidFill>
                  <a:schemeClr val="bg1"/>
                </a:solidFill>
                <a:latin typeface="Myriad Pro" panose="020B0503030403020204" pitchFamily="34" charset="0"/>
              </a:rPr>
              <a:t>  INPUT(</a:t>
            </a:r>
            <a:r>
              <a:rPr lang="en-ID" sz="2000" dirty="0" err="1">
                <a:solidFill>
                  <a:schemeClr val="bg1"/>
                </a:solidFill>
                <a:latin typeface="Myriad Pro" panose="020B0503030403020204" pitchFamily="34" charset="0"/>
              </a:rPr>
              <a:t>batas</a:t>
            </a:r>
            <a:r>
              <a:rPr lang="en-ID" sz="2000" dirty="0">
                <a:solidFill>
                  <a:schemeClr val="bg1"/>
                </a:solidFill>
                <a:latin typeface="Myriad Pro" panose="020B0503030403020204" pitchFamily="34" charset="0"/>
              </a:rPr>
              <a:t>)</a:t>
            </a:r>
          </a:p>
          <a:p>
            <a:r>
              <a:rPr lang="en-ID" sz="2000" dirty="0">
                <a:solidFill>
                  <a:schemeClr val="bg1"/>
                </a:solidFill>
                <a:latin typeface="Myriad Pro" panose="020B0503030403020204" pitchFamily="34" charset="0"/>
              </a:rPr>
              <a:t>  SET </a:t>
            </a:r>
            <a:r>
              <a:rPr lang="en-ID" sz="2000" dirty="0" err="1">
                <a:solidFill>
                  <a:schemeClr val="bg1"/>
                </a:solidFill>
                <a:latin typeface="Myriad Pro" panose="020B0503030403020204" pitchFamily="34" charset="0"/>
              </a:rPr>
              <a:t>nilaiAwal</a:t>
            </a:r>
            <a:r>
              <a:rPr lang="en-ID" sz="2000" dirty="0">
                <a:solidFill>
                  <a:schemeClr val="bg1"/>
                </a:solidFill>
                <a:latin typeface="Myriad Pro" panose="020B0503030403020204" pitchFamily="34" charset="0"/>
              </a:rPr>
              <a:t> = </a:t>
            </a:r>
            <a:r>
              <a:rPr lang="en-ID" sz="2000" dirty="0" err="1">
                <a:solidFill>
                  <a:schemeClr val="bg1"/>
                </a:solidFill>
                <a:latin typeface="Myriad Pro" panose="020B0503030403020204" pitchFamily="34" charset="0"/>
              </a:rPr>
              <a:t>batas</a:t>
            </a:r>
            <a:endParaRPr lang="en-ID" sz="2000" dirty="0">
              <a:solidFill>
                <a:schemeClr val="bg1"/>
              </a:solidFill>
              <a:latin typeface="Myriad Pro" panose="020B0503030403020204" pitchFamily="34" charset="0"/>
            </a:endParaRPr>
          </a:p>
          <a:p>
            <a:r>
              <a:rPr lang="en-ID" sz="2000" dirty="0">
                <a:solidFill>
                  <a:schemeClr val="bg1"/>
                </a:solidFill>
                <a:latin typeface="Myriad Pro" panose="020B0503030403020204" pitchFamily="34" charset="0"/>
              </a:rPr>
              <a:t>  </a:t>
            </a:r>
          </a:p>
          <a:p>
            <a:r>
              <a:rPr lang="en-ID" sz="2000" dirty="0">
                <a:solidFill>
                  <a:schemeClr val="bg1"/>
                </a:solidFill>
                <a:latin typeface="Myriad Pro" panose="020B0503030403020204" pitchFamily="34" charset="0"/>
              </a:rPr>
              <a:t>  while (</a:t>
            </a:r>
            <a:r>
              <a:rPr lang="en-ID" sz="2000" dirty="0" err="1">
                <a:solidFill>
                  <a:schemeClr val="bg1"/>
                </a:solidFill>
                <a:latin typeface="Myriad Pro" panose="020B0503030403020204" pitchFamily="34" charset="0"/>
              </a:rPr>
              <a:t>nilaiAwal</a:t>
            </a:r>
            <a:r>
              <a:rPr lang="en-ID" sz="2000" dirty="0">
                <a:solidFill>
                  <a:schemeClr val="bg1"/>
                </a:solidFill>
                <a:latin typeface="Myriad Pro" panose="020B0503030403020204" pitchFamily="34" charset="0"/>
              </a:rPr>
              <a:t> &gt;= 1) do</a:t>
            </a:r>
          </a:p>
          <a:p>
            <a:r>
              <a:rPr lang="en-ID" sz="2000" dirty="0">
                <a:solidFill>
                  <a:schemeClr val="bg1"/>
                </a:solidFill>
                <a:latin typeface="Myriad Pro" panose="020B0503030403020204" pitchFamily="34" charset="0"/>
              </a:rPr>
              <a:t>     DISPLAY(</a:t>
            </a:r>
            <a:r>
              <a:rPr lang="en-ID" sz="2000" dirty="0" err="1">
                <a:solidFill>
                  <a:schemeClr val="bg1"/>
                </a:solidFill>
                <a:latin typeface="Myriad Pro" panose="020B0503030403020204" pitchFamily="34" charset="0"/>
              </a:rPr>
              <a:t>nilaiAwal</a:t>
            </a:r>
            <a:r>
              <a:rPr lang="en-ID" sz="2000" dirty="0">
                <a:solidFill>
                  <a:schemeClr val="bg1"/>
                </a:solidFill>
                <a:latin typeface="Myriad Pro" panose="020B0503030403020204" pitchFamily="34" charset="0"/>
              </a:rPr>
              <a:t>)</a:t>
            </a:r>
          </a:p>
          <a:p>
            <a:r>
              <a:rPr lang="en-ID" sz="2000" dirty="0">
                <a:solidFill>
                  <a:schemeClr val="bg1"/>
                </a:solidFill>
                <a:latin typeface="Myriad Pro" panose="020B0503030403020204" pitchFamily="34" charset="0"/>
              </a:rPr>
              <a:t>     </a:t>
            </a:r>
            <a:r>
              <a:rPr lang="en-ID" sz="2000" dirty="0" err="1">
                <a:solidFill>
                  <a:schemeClr val="bg1"/>
                </a:solidFill>
                <a:latin typeface="Myriad Pro" panose="020B0503030403020204" pitchFamily="34" charset="0"/>
              </a:rPr>
              <a:t>nilaiAwal</a:t>
            </a:r>
            <a:r>
              <a:rPr lang="en-ID" sz="2000" dirty="0">
                <a:solidFill>
                  <a:schemeClr val="bg1"/>
                </a:solidFill>
                <a:latin typeface="Myriad Pro" panose="020B0503030403020204" pitchFamily="34" charset="0"/>
              </a:rPr>
              <a:t>-- / </a:t>
            </a:r>
            <a:r>
              <a:rPr lang="en-ID" sz="2000" dirty="0" err="1">
                <a:solidFill>
                  <a:schemeClr val="bg1"/>
                </a:solidFill>
                <a:latin typeface="Myriad Pro" panose="020B0503030403020204" pitchFamily="34" charset="0"/>
              </a:rPr>
              <a:t>dec</a:t>
            </a:r>
            <a:endParaRPr lang="en-ID" sz="2000" dirty="0">
              <a:solidFill>
                <a:schemeClr val="bg1"/>
              </a:solidFill>
              <a:latin typeface="Myriad Pro" panose="020B0503030403020204" pitchFamily="34" charset="0"/>
            </a:endParaRPr>
          </a:p>
          <a:p>
            <a:r>
              <a:rPr lang="en-ID" sz="2000" dirty="0">
                <a:solidFill>
                  <a:schemeClr val="bg1"/>
                </a:solidFill>
                <a:latin typeface="Myriad Pro" panose="020B0503030403020204" pitchFamily="34" charset="0"/>
              </a:rPr>
              <a:t>  </a:t>
            </a:r>
            <a:r>
              <a:rPr lang="en-ID" sz="2000" dirty="0" err="1">
                <a:solidFill>
                  <a:schemeClr val="bg1"/>
                </a:solidFill>
                <a:latin typeface="Myriad Pro" panose="020B0503030403020204" pitchFamily="34" charset="0"/>
              </a:rPr>
              <a:t>endwhile</a:t>
            </a:r>
            <a:endParaRPr lang="en-ID" sz="2000" dirty="0">
              <a:solidFill>
                <a:schemeClr val="bg1"/>
              </a:solidFill>
              <a:latin typeface="Myriad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7491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069720" y="731480"/>
            <a:ext cx="1998224" cy="40011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rgbClr val="444342"/>
                </a:solidFill>
                <a:latin typeface="Myriad Pro" panose="020B0503030403020204" pitchFamily="34" charset="0"/>
                <a:cs typeface="Arial" pitchFamily="34" charset="0"/>
              </a:rPr>
              <a:t>NEXT..</a:t>
            </a:r>
            <a:endParaRPr lang="ko-KR" altLang="en-US" sz="2000" b="1" dirty="0">
              <a:solidFill>
                <a:srgbClr val="444342"/>
              </a:solidFill>
              <a:latin typeface="Myriad Pro" panose="020B0503030403020204" pitchFamily="34" charset="0"/>
              <a:cs typeface="Arial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008983" y="1131590"/>
            <a:ext cx="122857" cy="401191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590A5CE-9ADB-4156-827A-09F020100BEF}"/>
              </a:ext>
            </a:extLst>
          </p:cNvPr>
          <p:cNvSpPr txBox="1">
            <a:spLocks/>
          </p:cNvSpPr>
          <p:nvPr/>
        </p:nvSpPr>
        <p:spPr>
          <a:xfrm>
            <a:off x="2915816" y="1275606"/>
            <a:ext cx="5811303" cy="3600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814388" indent="-457200" algn="just">
              <a:buClr>
                <a:srgbClr val="FFC000"/>
              </a:buClr>
              <a:buFont typeface="Wingdings" panose="05000000000000000000" pitchFamily="2" charset="2"/>
              <a:buChar char="ü"/>
            </a:pPr>
            <a:r>
              <a:rPr lang="en-US" sz="19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Konsep</a:t>
            </a:r>
            <a:r>
              <a:rPr lang="en-US" sz="19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9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Logika</a:t>
            </a:r>
            <a:r>
              <a:rPr lang="en-US" sz="19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9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Perulangan</a:t>
            </a:r>
            <a:r>
              <a:rPr lang="en-US" sz="19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DO..WHILE</a:t>
            </a:r>
            <a:endParaRPr lang="id-ID" sz="19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2219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err="1"/>
              <a:t>Terimakasih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/>
              <a:t>Yunus Febriansyah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047905704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6565" y="2733768"/>
            <a:ext cx="3908153" cy="702078"/>
          </a:xfrm>
        </p:spPr>
        <p:txBody>
          <a:bodyPr>
            <a:normAutofit fontScale="90000"/>
          </a:bodyPr>
          <a:lstStyle/>
          <a:p>
            <a:r>
              <a:rPr lang="en-US" sz="3000" dirty="0"/>
              <a:t>YUNUS FEBRIANSYAH</a:t>
            </a:r>
          </a:p>
        </p:txBody>
      </p:sp>
      <p:sp>
        <p:nvSpPr>
          <p:cNvPr id="40" name="Slide Number Placeholder 39">
            <a:extLst>
              <a:ext uri="{FF2B5EF4-FFF2-40B4-BE49-F238E27FC236}">
                <a16:creationId xmlns:a16="http://schemas.microsoft.com/office/drawing/2014/main" id="{3FDADECE-BF65-44C8-B523-E1DC603B05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88F610-7B7C-44F0-8FE6-F62371B7351D}" type="slidenum"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3D4149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68576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124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3D4149">
                  <a:lumMod val="60000"/>
                  <a:lumOff val="4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A3E3DF9-147A-45DF-8408-C428267702A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167594"/>
            <a:ext cx="1691764" cy="16917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C7E3149-3E36-4EFB-B063-B3CE0D19CB4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56" t="11151" r="59830" b="25801"/>
          <a:stretch/>
        </p:blipFill>
        <p:spPr>
          <a:xfrm>
            <a:off x="2411761" y="1051285"/>
            <a:ext cx="1506512" cy="1809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490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003900" y="2871204"/>
            <a:ext cx="3888432" cy="636650"/>
          </a:xfrm>
        </p:spPr>
        <p:txBody>
          <a:bodyPr/>
          <a:lstStyle/>
          <a:p>
            <a:r>
              <a:rPr lang="en-US" altLang="ko-KR" sz="4400" dirty="0">
                <a:latin typeface="Myriad Pro" panose="020B0503030403020204" pitchFamily="34" charset="0"/>
                <a:ea typeface="맑은 고딕" pitchFamily="50" charset="-127"/>
              </a:rPr>
              <a:t>PERULANGAN</a:t>
            </a:r>
            <a:endParaRPr lang="en-US" altLang="ko-KR" dirty="0">
              <a:latin typeface="Myriad Pro" panose="020B0503030403020204" pitchFamily="34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>
              <a:spcBef>
                <a:spcPts val="0"/>
              </a:spcBef>
              <a:defRPr/>
            </a:pPr>
            <a:r>
              <a:rPr lang="en-US" altLang="ko-KR" dirty="0">
                <a:latin typeface="Myriad Pro" panose="020B0503030403020204" pitchFamily="34" charset="0"/>
              </a:rPr>
              <a:t>Yunus Febriansyah.</a:t>
            </a:r>
          </a:p>
          <a:p>
            <a:pPr>
              <a:spcBef>
                <a:spcPts val="0"/>
              </a:spcBef>
              <a:defRPr/>
            </a:pPr>
            <a:r>
              <a:rPr lang="en-US" altLang="ko-KR" dirty="0" err="1">
                <a:latin typeface="Myriad Pro" panose="020B0503030403020204" pitchFamily="34" charset="0"/>
              </a:rPr>
              <a:t>Referensi</a:t>
            </a:r>
            <a:r>
              <a:rPr lang="en-US" altLang="ko-KR" dirty="0">
                <a:latin typeface="Myriad Pro" panose="020B0503030403020204" pitchFamily="34" charset="0"/>
              </a:rPr>
              <a:t> </a:t>
            </a:r>
            <a:r>
              <a:rPr lang="en-US" altLang="ko-KR" dirty="0" err="1">
                <a:latin typeface="Myriad Pro" panose="020B0503030403020204" pitchFamily="34" charset="0"/>
              </a:rPr>
              <a:t>dari</a:t>
            </a:r>
            <a:r>
              <a:rPr lang="en-US" altLang="ko-KR" dirty="0">
                <a:latin typeface="Myriad Pro" panose="020B0503030403020204" pitchFamily="34" charset="0"/>
              </a:rPr>
              <a:t> Bapak </a:t>
            </a:r>
            <a:r>
              <a:rPr lang="en-US" altLang="ko-KR" dirty="0" err="1">
                <a:latin typeface="Myriad Pro" panose="020B0503030403020204" pitchFamily="34" charset="0"/>
              </a:rPr>
              <a:t>Ferico</a:t>
            </a:r>
            <a:r>
              <a:rPr lang="en-US" altLang="ko-KR" dirty="0">
                <a:latin typeface="Myriad Pro" panose="020B0503030403020204" pitchFamily="34" charset="0"/>
              </a:rPr>
              <a:t> </a:t>
            </a:r>
            <a:r>
              <a:rPr lang="en-US" altLang="ko-KR" dirty="0" err="1">
                <a:latin typeface="Myriad Pro" panose="020B0503030403020204" pitchFamily="34" charset="0"/>
              </a:rPr>
              <a:t>Pasaribu</a:t>
            </a:r>
            <a:r>
              <a:rPr lang="en-US" altLang="ko-KR" dirty="0">
                <a:latin typeface="Myriad Pro" panose="020B0503030403020204" pitchFamily="34" charset="0"/>
              </a:rPr>
              <a:t> &amp; Google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860A187C-297D-4256-8D90-F995FB56BC5A}"/>
              </a:ext>
            </a:extLst>
          </p:cNvPr>
          <p:cNvSpPr txBox="1">
            <a:spLocks/>
          </p:cNvSpPr>
          <p:nvPr/>
        </p:nvSpPr>
        <p:spPr>
          <a:xfrm>
            <a:off x="5003900" y="3363838"/>
            <a:ext cx="3888432" cy="636650"/>
          </a:xfrm>
          <a:prstGeom prst="rect">
            <a:avLst/>
          </a:prstGeom>
        </p:spPr>
        <p:txBody>
          <a:bodyPr anchor="ctr"/>
          <a:lstStyle>
            <a:lvl1pPr marL="0" indent="0" algn="r" defTabSz="914400" rtl="0" eaLnBrk="1" latinLnBrk="1" hangingPunct="1">
              <a:lnSpc>
                <a:spcPct val="100000"/>
              </a:lnSpc>
              <a:spcBef>
                <a:spcPct val="20000"/>
              </a:spcBef>
              <a:buFont typeface="Arial" pitchFamily="34" charset="0"/>
              <a:buNone/>
              <a:defRPr sz="3600" b="1" kern="1200" baseline="0">
                <a:solidFill>
                  <a:schemeClr val="accent2"/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200" dirty="0">
                <a:latin typeface="Myriad Pro" panose="020B0503030403020204" pitchFamily="34" charset="0"/>
                <a:ea typeface="맑은 고딕" pitchFamily="50" charset="-127"/>
              </a:rPr>
              <a:t>DO..WHILE</a:t>
            </a:r>
            <a:endParaRPr lang="en-US" altLang="ko-KR" sz="2400" dirty="0">
              <a:latin typeface="Myriad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5423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  <p:bldP spid="7" grpId="0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699542"/>
            <a:ext cx="9144000" cy="576064"/>
          </a:xfrm>
        </p:spPr>
        <p:txBody>
          <a:bodyPr/>
          <a:lstStyle/>
          <a:p>
            <a:r>
              <a:rPr lang="en-US" altLang="ko-KR" sz="4000" b="1" dirty="0" err="1">
                <a:latin typeface="Myriad Pro" panose="020B0503030403020204" pitchFamily="34" charset="0"/>
              </a:rPr>
              <a:t>Pengertian</a:t>
            </a:r>
            <a:endParaRPr lang="ko-KR" altLang="en-US" sz="4000" b="1" dirty="0">
              <a:latin typeface="Myriad Pro" panose="020B0503030403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BA5E3A-EE82-4ED7-92E0-7A6B086156AA}"/>
              </a:ext>
            </a:extLst>
          </p:cNvPr>
          <p:cNvSpPr txBox="1"/>
          <p:nvPr/>
        </p:nvSpPr>
        <p:spPr>
          <a:xfrm>
            <a:off x="251520" y="3063225"/>
            <a:ext cx="84249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solidFill>
                  <a:schemeClr val="bg1"/>
                </a:solidFill>
                <a:latin typeface="Myriad Pro" panose="020B0503030403020204" pitchFamily="34" charset="0"/>
              </a:rPr>
              <a:t>adalah</a:t>
            </a:r>
            <a:r>
              <a:rPr lang="en-US" sz="2400" dirty="0">
                <a:solidFill>
                  <a:schemeClr val="bg1"/>
                </a:solidFill>
                <a:latin typeface="Myriad Pro" panose="020B0503030403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Myriad Pro" panose="020B0503030403020204" pitchFamily="34" charset="0"/>
              </a:rPr>
              <a:t>perulangan</a:t>
            </a:r>
            <a:r>
              <a:rPr lang="en-US" sz="2400" dirty="0">
                <a:solidFill>
                  <a:schemeClr val="bg1"/>
                </a:solidFill>
                <a:latin typeface="Myriad Pro" panose="020B0503030403020204" pitchFamily="34" charset="0"/>
              </a:rPr>
              <a:t> yang </a:t>
            </a:r>
            <a:r>
              <a:rPr lang="en-US" sz="2400" dirty="0" err="1">
                <a:solidFill>
                  <a:schemeClr val="bg1"/>
                </a:solidFill>
                <a:latin typeface="Myriad Pro" panose="020B0503030403020204" pitchFamily="34" charset="0"/>
              </a:rPr>
              <a:t>aksi</a:t>
            </a:r>
            <a:r>
              <a:rPr lang="en-US" sz="2400" dirty="0">
                <a:solidFill>
                  <a:schemeClr val="bg1"/>
                </a:solidFill>
                <a:latin typeface="Myriad Pro" panose="020B0503030403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Myriad Pro" panose="020B0503030403020204" pitchFamily="34" charset="0"/>
              </a:rPr>
              <a:t>dan</a:t>
            </a:r>
            <a:r>
              <a:rPr lang="en-US" sz="2400" dirty="0">
                <a:solidFill>
                  <a:schemeClr val="bg1"/>
                </a:solidFill>
                <a:latin typeface="Myriad Pro" panose="020B0503030403020204" pitchFamily="34" charset="0"/>
              </a:rPr>
              <a:t> step </a:t>
            </a:r>
            <a:r>
              <a:rPr lang="en-US" sz="2400" dirty="0" err="1">
                <a:solidFill>
                  <a:schemeClr val="bg1"/>
                </a:solidFill>
                <a:latin typeface="Myriad Pro" panose="020B0503030403020204" pitchFamily="34" charset="0"/>
              </a:rPr>
              <a:t>dilakukan</a:t>
            </a:r>
            <a:r>
              <a:rPr lang="en-US" sz="2400" dirty="0">
                <a:solidFill>
                  <a:schemeClr val="bg1"/>
                </a:solidFill>
                <a:latin typeface="Myriad Pro" panose="020B0503030403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Myriad Pro" panose="020B0503030403020204" pitchFamily="34" charset="0"/>
              </a:rPr>
              <a:t>terlebih</a:t>
            </a:r>
            <a:endParaRPr lang="en-US" sz="2400" dirty="0">
              <a:solidFill>
                <a:schemeClr val="bg1"/>
              </a:solidFill>
              <a:latin typeface="Myriad Pro" panose="020B0503030403020204" pitchFamily="34" charset="0"/>
            </a:endParaRPr>
          </a:p>
          <a:p>
            <a:pPr algn="ctr"/>
            <a:r>
              <a:rPr lang="en-US" sz="2400" dirty="0" err="1">
                <a:solidFill>
                  <a:schemeClr val="bg1"/>
                </a:solidFill>
                <a:latin typeface="Myriad Pro" panose="020B0503030403020204" pitchFamily="34" charset="0"/>
              </a:rPr>
              <a:t>d</a:t>
            </a:r>
            <a:r>
              <a:rPr lang="en-US" sz="2400">
                <a:solidFill>
                  <a:schemeClr val="bg1"/>
                </a:solidFill>
                <a:latin typeface="Myriad Pro" panose="020B0503030403020204" pitchFamily="34" charset="0"/>
              </a:rPr>
              <a:t>ahulu</a:t>
            </a:r>
            <a:r>
              <a:rPr lang="en-US" sz="2400" dirty="0">
                <a:solidFill>
                  <a:schemeClr val="bg1"/>
                </a:solidFill>
                <a:latin typeface="Myriad Pro" panose="020B0503030403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Myriad Pro" panose="020B0503030403020204" pitchFamily="34" charset="0"/>
              </a:rPr>
              <a:t>sebelum</a:t>
            </a:r>
            <a:r>
              <a:rPr lang="en-US" sz="2400" dirty="0">
                <a:solidFill>
                  <a:schemeClr val="bg1"/>
                </a:solidFill>
                <a:latin typeface="Myriad Pro" panose="020B0503030403020204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Myriad Pro" panose="020B0503030403020204" pitchFamily="34" charset="0"/>
              </a:rPr>
              <a:t>pengkondisian</a:t>
            </a:r>
            <a:endParaRPr lang="en-ID" sz="2400" dirty="0">
              <a:solidFill>
                <a:schemeClr val="bg1"/>
              </a:solidFill>
              <a:latin typeface="Myriad Pro" panose="020B0503030403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7547" t="19387" r="61467" b="57773"/>
          <a:stretch/>
        </p:blipFill>
        <p:spPr>
          <a:xfrm>
            <a:off x="2555776" y="1419622"/>
            <a:ext cx="4043047" cy="1676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182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2E15334-6BCA-4721-A3F8-9D7FF937ED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>
                <a:latin typeface="Myriad Pro" panose="020B0503030403020204" pitchFamily="34" charset="0"/>
              </a:rPr>
              <a:t>Flowchart &amp; Pseudocode</a:t>
            </a:r>
            <a:endParaRPr lang="en-ID" b="1" dirty="0">
              <a:latin typeface="Myriad Pro" panose="020B0503030403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E033C24-DC8C-4F33-9344-32541C0A0FF4}"/>
              </a:ext>
            </a:extLst>
          </p:cNvPr>
          <p:cNvSpPr txBox="1"/>
          <p:nvPr/>
        </p:nvSpPr>
        <p:spPr>
          <a:xfrm>
            <a:off x="755576" y="1059582"/>
            <a:ext cx="470000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Myriad Pro" panose="020B0503030403020204" pitchFamily="34" charset="0"/>
              </a:rPr>
              <a:t>1</a:t>
            </a:r>
          </a:p>
          <a:p>
            <a:pPr algn="ctr"/>
            <a:r>
              <a:rPr lang="en-US" sz="4000" dirty="0">
                <a:solidFill>
                  <a:schemeClr val="bg1"/>
                </a:solidFill>
                <a:latin typeface="Myriad Pro" panose="020B0503030403020204" pitchFamily="34" charset="0"/>
              </a:rPr>
              <a:t>2</a:t>
            </a:r>
          </a:p>
          <a:p>
            <a:pPr algn="ctr"/>
            <a:r>
              <a:rPr lang="en-US" sz="4000" dirty="0">
                <a:solidFill>
                  <a:schemeClr val="bg1"/>
                </a:solidFill>
                <a:latin typeface="Myriad Pro" panose="020B0503030403020204" pitchFamily="34" charset="0"/>
              </a:rPr>
              <a:t>3</a:t>
            </a:r>
          </a:p>
          <a:p>
            <a:pPr algn="ctr"/>
            <a:r>
              <a:rPr lang="en-US" sz="4000" dirty="0">
                <a:solidFill>
                  <a:schemeClr val="bg1"/>
                </a:solidFill>
                <a:latin typeface="Myriad Pro" panose="020B0503030403020204" pitchFamily="34" charset="0"/>
              </a:rPr>
              <a:t>..</a:t>
            </a:r>
          </a:p>
          <a:p>
            <a:pPr algn="ctr"/>
            <a:r>
              <a:rPr lang="en-US" sz="4000" dirty="0">
                <a:solidFill>
                  <a:schemeClr val="bg1"/>
                </a:solidFill>
                <a:latin typeface="Myriad Pro" panose="020B0503030403020204" pitchFamily="34" charset="0"/>
              </a:rPr>
              <a:t>n</a:t>
            </a:r>
            <a:endParaRPr lang="en-ID" sz="4000" dirty="0">
              <a:solidFill>
                <a:schemeClr val="bg1"/>
              </a:solidFill>
              <a:latin typeface="Myriad Pro" panose="020B0503030403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1E4DDD-682D-42AA-A895-7A1AF3ED194F}"/>
              </a:ext>
            </a:extLst>
          </p:cNvPr>
          <p:cNvSpPr txBox="1"/>
          <p:nvPr/>
        </p:nvSpPr>
        <p:spPr>
          <a:xfrm>
            <a:off x="4602199" y="730022"/>
            <a:ext cx="4032448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Myriad Pro" panose="020B0503030403020204" pitchFamily="34" charset="0"/>
              </a:rPr>
              <a:t>// DECLARATION</a:t>
            </a:r>
            <a:endParaRPr lang="en-ID" sz="2000" dirty="0">
              <a:solidFill>
                <a:schemeClr val="bg1"/>
              </a:solidFill>
              <a:latin typeface="Myriad Pro" panose="020B0503030403020204" pitchFamily="34" charset="0"/>
            </a:endParaRPr>
          </a:p>
          <a:p>
            <a:r>
              <a:rPr lang="en-ID" sz="2000" dirty="0">
                <a:solidFill>
                  <a:schemeClr val="bg1"/>
                </a:solidFill>
                <a:latin typeface="Myriad Pro" panose="020B0503030403020204" pitchFamily="34" charset="0"/>
              </a:rPr>
              <a:t>  DECLARE</a:t>
            </a:r>
          </a:p>
          <a:p>
            <a:r>
              <a:rPr lang="en-ID" sz="2000" dirty="0">
                <a:solidFill>
                  <a:schemeClr val="bg1"/>
                </a:solidFill>
                <a:latin typeface="Myriad Pro" panose="020B0503030403020204" pitchFamily="34" charset="0"/>
              </a:rPr>
              <a:t>   integer </a:t>
            </a:r>
            <a:r>
              <a:rPr lang="en-ID" sz="2000" dirty="0" err="1">
                <a:solidFill>
                  <a:schemeClr val="bg1"/>
                </a:solidFill>
                <a:latin typeface="Myriad Pro" panose="020B0503030403020204" pitchFamily="34" charset="0"/>
              </a:rPr>
              <a:t>batas</a:t>
            </a:r>
            <a:r>
              <a:rPr lang="en-ID" sz="2000" dirty="0">
                <a:solidFill>
                  <a:schemeClr val="bg1"/>
                </a:solidFill>
                <a:latin typeface="Myriad Pro" panose="020B0503030403020204" pitchFamily="34" charset="0"/>
              </a:rPr>
              <a:t>, </a:t>
            </a:r>
            <a:r>
              <a:rPr lang="en-ID" sz="2000" dirty="0" err="1">
                <a:solidFill>
                  <a:schemeClr val="bg1"/>
                </a:solidFill>
                <a:latin typeface="Myriad Pro" panose="020B0503030403020204" pitchFamily="34" charset="0"/>
              </a:rPr>
              <a:t>nilaiAwal</a:t>
            </a:r>
            <a:endParaRPr lang="en-ID" sz="2000" dirty="0">
              <a:solidFill>
                <a:schemeClr val="bg1"/>
              </a:solidFill>
              <a:latin typeface="Myriad Pro" panose="020B0503030403020204" pitchFamily="34" charset="0"/>
            </a:endParaRPr>
          </a:p>
          <a:p>
            <a:endParaRPr lang="en-ID" sz="2000" dirty="0">
              <a:solidFill>
                <a:schemeClr val="bg1"/>
              </a:solidFill>
              <a:latin typeface="Myriad Pro" panose="020B0503030403020204" pitchFamily="34" charset="0"/>
            </a:endParaRPr>
          </a:p>
          <a:p>
            <a:r>
              <a:rPr lang="en-ID" sz="2000" dirty="0">
                <a:solidFill>
                  <a:schemeClr val="bg1"/>
                </a:solidFill>
                <a:latin typeface="Myriad Pro" panose="020B0503030403020204" pitchFamily="34" charset="0"/>
              </a:rPr>
              <a:t>// IMPLEMENTATION / DEFINITION</a:t>
            </a:r>
          </a:p>
          <a:p>
            <a:r>
              <a:rPr lang="en-ID" sz="2000" dirty="0">
                <a:solidFill>
                  <a:schemeClr val="bg1"/>
                </a:solidFill>
                <a:latin typeface="Myriad Pro" panose="020B0503030403020204" pitchFamily="34" charset="0"/>
              </a:rPr>
              <a:t>  INPUT(</a:t>
            </a:r>
            <a:r>
              <a:rPr lang="en-ID" sz="2000" dirty="0" err="1">
                <a:solidFill>
                  <a:schemeClr val="bg1"/>
                </a:solidFill>
                <a:latin typeface="Myriad Pro" panose="020B0503030403020204" pitchFamily="34" charset="0"/>
              </a:rPr>
              <a:t>batas</a:t>
            </a:r>
            <a:r>
              <a:rPr lang="en-ID" sz="2000" dirty="0">
                <a:solidFill>
                  <a:schemeClr val="bg1"/>
                </a:solidFill>
                <a:latin typeface="Myriad Pro" panose="020B0503030403020204" pitchFamily="34" charset="0"/>
              </a:rPr>
              <a:t>)</a:t>
            </a:r>
          </a:p>
          <a:p>
            <a:r>
              <a:rPr lang="en-ID" sz="2000" dirty="0">
                <a:solidFill>
                  <a:schemeClr val="bg1"/>
                </a:solidFill>
                <a:latin typeface="Myriad Pro" panose="020B0503030403020204" pitchFamily="34" charset="0"/>
              </a:rPr>
              <a:t>  SET </a:t>
            </a:r>
            <a:r>
              <a:rPr lang="en-ID" sz="2000" dirty="0" err="1">
                <a:solidFill>
                  <a:schemeClr val="bg1"/>
                </a:solidFill>
                <a:latin typeface="Myriad Pro" panose="020B0503030403020204" pitchFamily="34" charset="0"/>
              </a:rPr>
              <a:t>nilaiAwal</a:t>
            </a:r>
            <a:r>
              <a:rPr lang="en-ID" sz="2000" dirty="0">
                <a:solidFill>
                  <a:schemeClr val="bg1"/>
                </a:solidFill>
                <a:latin typeface="Myriad Pro" panose="020B0503030403020204" pitchFamily="34" charset="0"/>
              </a:rPr>
              <a:t> = 1</a:t>
            </a:r>
          </a:p>
          <a:p>
            <a:r>
              <a:rPr lang="en-ID" sz="2000" dirty="0">
                <a:solidFill>
                  <a:schemeClr val="bg1"/>
                </a:solidFill>
                <a:latin typeface="Myriad Pro" panose="020B0503030403020204" pitchFamily="34" charset="0"/>
              </a:rPr>
              <a:t>  </a:t>
            </a:r>
          </a:p>
          <a:p>
            <a:r>
              <a:rPr lang="en-ID" sz="2000" dirty="0">
                <a:solidFill>
                  <a:schemeClr val="bg1"/>
                </a:solidFill>
                <a:latin typeface="Myriad Pro" panose="020B0503030403020204" pitchFamily="34" charset="0"/>
              </a:rPr>
              <a:t>  do </a:t>
            </a:r>
          </a:p>
          <a:p>
            <a:r>
              <a:rPr lang="en-ID" sz="2000" dirty="0">
                <a:solidFill>
                  <a:schemeClr val="bg1"/>
                </a:solidFill>
                <a:latin typeface="Myriad Pro" panose="020B0503030403020204" pitchFamily="34" charset="0"/>
              </a:rPr>
              <a:t>     DISPLAY(</a:t>
            </a:r>
            <a:r>
              <a:rPr lang="en-ID" sz="2000" dirty="0" err="1">
                <a:solidFill>
                  <a:schemeClr val="bg1"/>
                </a:solidFill>
                <a:latin typeface="Myriad Pro" panose="020B0503030403020204" pitchFamily="34" charset="0"/>
              </a:rPr>
              <a:t>nilaiAwal</a:t>
            </a:r>
            <a:r>
              <a:rPr lang="en-ID" sz="2000" dirty="0">
                <a:solidFill>
                  <a:schemeClr val="bg1"/>
                </a:solidFill>
                <a:latin typeface="Myriad Pro" panose="020B0503030403020204" pitchFamily="34" charset="0"/>
              </a:rPr>
              <a:t>)</a:t>
            </a:r>
          </a:p>
          <a:p>
            <a:r>
              <a:rPr lang="en-ID" sz="2000" dirty="0">
                <a:solidFill>
                  <a:schemeClr val="bg1"/>
                </a:solidFill>
                <a:latin typeface="Myriad Pro" panose="020B0503030403020204" pitchFamily="34" charset="0"/>
              </a:rPr>
              <a:t>     SET </a:t>
            </a:r>
            <a:r>
              <a:rPr lang="en-ID" sz="2000" dirty="0" err="1">
                <a:solidFill>
                  <a:schemeClr val="bg1"/>
                </a:solidFill>
                <a:latin typeface="Myriad Pro" panose="020B0503030403020204" pitchFamily="34" charset="0"/>
              </a:rPr>
              <a:t>nilaiAwal</a:t>
            </a:r>
            <a:r>
              <a:rPr lang="en-ID" sz="2000" dirty="0">
                <a:solidFill>
                  <a:schemeClr val="bg1"/>
                </a:solidFill>
                <a:latin typeface="Myriad Pro" panose="020B0503030403020204" pitchFamily="34" charset="0"/>
              </a:rPr>
              <a:t>++ / </a:t>
            </a:r>
            <a:r>
              <a:rPr lang="en-ID" sz="2000" dirty="0" err="1">
                <a:solidFill>
                  <a:schemeClr val="bg1"/>
                </a:solidFill>
                <a:latin typeface="Myriad Pro" panose="020B0503030403020204" pitchFamily="34" charset="0"/>
              </a:rPr>
              <a:t>inc</a:t>
            </a:r>
            <a:endParaRPr lang="en-ID" sz="2000" dirty="0">
              <a:solidFill>
                <a:schemeClr val="bg1"/>
              </a:solidFill>
              <a:latin typeface="Myriad Pro" panose="020B0503030403020204" pitchFamily="34" charset="0"/>
            </a:endParaRPr>
          </a:p>
          <a:p>
            <a:r>
              <a:rPr lang="en-ID" sz="2000" dirty="0">
                <a:solidFill>
                  <a:schemeClr val="bg1"/>
                </a:solidFill>
                <a:latin typeface="Myriad Pro" panose="020B0503030403020204" pitchFamily="34" charset="0"/>
              </a:rPr>
              <a:t>   </a:t>
            </a:r>
            <a:r>
              <a:rPr lang="en-ID" sz="2000" dirty="0" err="1">
                <a:solidFill>
                  <a:schemeClr val="bg1"/>
                </a:solidFill>
                <a:latin typeface="Myriad Pro" panose="020B0503030403020204" pitchFamily="34" charset="0"/>
              </a:rPr>
              <a:t>enddo</a:t>
            </a:r>
            <a:endParaRPr lang="en-ID" sz="2000" dirty="0">
              <a:solidFill>
                <a:schemeClr val="bg1"/>
              </a:solidFill>
              <a:latin typeface="Myriad Pro" panose="020B0503030403020204" pitchFamily="34" charset="0"/>
            </a:endParaRPr>
          </a:p>
          <a:p>
            <a:r>
              <a:rPr lang="en-ID" sz="2000" dirty="0">
                <a:solidFill>
                  <a:schemeClr val="bg1"/>
                </a:solidFill>
                <a:latin typeface="Myriad Pro" panose="020B0503030403020204" pitchFamily="34" charset="0"/>
              </a:rPr>
              <a:t>   while(</a:t>
            </a:r>
            <a:r>
              <a:rPr lang="en-ID" sz="2000" dirty="0" err="1">
                <a:solidFill>
                  <a:schemeClr val="bg1"/>
                </a:solidFill>
                <a:latin typeface="Myriad Pro" panose="020B0503030403020204" pitchFamily="34" charset="0"/>
              </a:rPr>
              <a:t>nilaiAwal</a:t>
            </a:r>
            <a:r>
              <a:rPr lang="en-ID" sz="2000" dirty="0">
                <a:solidFill>
                  <a:schemeClr val="bg1"/>
                </a:solidFill>
                <a:latin typeface="Myriad Pro" panose="020B0503030403020204" pitchFamily="34" charset="0"/>
              </a:rPr>
              <a:t> &lt;= </a:t>
            </a:r>
            <a:r>
              <a:rPr lang="en-ID" sz="2000" dirty="0" err="1">
                <a:solidFill>
                  <a:schemeClr val="bg1"/>
                </a:solidFill>
                <a:latin typeface="Myriad Pro" panose="020B0503030403020204" pitchFamily="34" charset="0"/>
              </a:rPr>
              <a:t>batas</a:t>
            </a:r>
            <a:r>
              <a:rPr lang="en-ID" sz="2000" dirty="0">
                <a:solidFill>
                  <a:schemeClr val="bg1"/>
                </a:solidFill>
                <a:latin typeface="Myriad Pro" panose="020B0503030403020204" pitchFamily="34" charset="0"/>
              </a:rPr>
              <a:t>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28" b="6171"/>
          <a:stretch/>
        </p:blipFill>
        <p:spPr>
          <a:xfrm>
            <a:off x="1225576" y="803196"/>
            <a:ext cx="3178424" cy="4032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643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2E15334-6BCA-4721-A3F8-9D7FF937ED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>
                <a:latin typeface="Myriad Pro" panose="020B0503030403020204" pitchFamily="34" charset="0"/>
              </a:rPr>
              <a:t>Flowchart &amp; Pseudocode</a:t>
            </a:r>
            <a:endParaRPr lang="en-ID" b="1" dirty="0">
              <a:latin typeface="Myriad Pro" panose="020B0503030403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0498A1-156C-4AD7-AADB-B72225A60FFF}"/>
              </a:ext>
            </a:extLst>
          </p:cNvPr>
          <p:cNvSpPr txBox="1"/>
          <p:nvPr/>
        </p:nvSpPr>
        <p:spPr>
          <a:xfrm>
            <a:off x="827584" y="1059582"/>
            <a:ext cx="470000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Myriad Pro" panose="020B0503030403020204" pitchFamily="34" charset="0"/>
              </a:rPr>
              <a:t>n</a:t>
            </a:r>
          </a:p>
          <a:p>
            <a:pPr algn="ctr"/>
            <a:r>
              <a:rPr lang="en-US" sz="4000" dirty="0">
                <a:solidFill>
                  <a:schemeClr val="bg1"/>
                </a:solidFill>
                <a:latin typeface="Myriad Pro" panose="020B0503030403020204" pitchFamily="34" charset="0"/>
              </a:rPr>
              <a:t>..</a:t>
            </a:r>
          </a:p>
          <a:p>
            <a:pPr algn="ctr"/>
            <a:r>
              <a:rPr lang="en-US" sz="4000" dirty="0">
                <a:solidFill>
                  <a:schemeClr val="bg1"/>
                </a:solidFill>
                <a:latin typeface="Myriad Pro" panose="020B0503030403020204" pitchFamily="34" charset="0"/>
              </a:rPr>
              <a:t>3</a:t>
            </a:r>
          </a:p>
          <a:p>
            <a:pPr algn="ctr"/>
            <a:r>
              <a:rPr lang="en-US" sz="4000" dirty="0">
                <a:solidFill>
                  <a:schemeClr val="bg1"/>
                </a:solidFill>
                <a:latin typeface="Myriad Pro" panose="020B0503030403020204" pitchFamily="34" charset="0"/>
              </a:rPr>
              <a:t>2</a:t>
            </a:r>
          </a:p>
          <a:p>
            <a:pPr algn="ctr"/>
            <a:r>
              <a:rPr lang="en-US" sz="4000" dirty="0">
                <a:solidFill>
                  <a:schemeClr val="bg1"/>
                </a:solidFill>
                <a:latin typeface="Myriad Pro" panose="020B0503030403020204" pitchFamily="34" charset="0"/>
              </a:rPr>
              <a:t>1</a:t>
            </a:r>
            <a:endParaRPr lang="en-ID" sz="4000" dirty="0">
              <a:solidFill>
                <a:schemeClr val="bg1"/>
              </a:solidFill>
              <a:latin typeface="Myriad Pro" panose="020B0503030403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213700-2765-4E81-A504-ED2BD7A8F24F}"/>
              </a:ext>
            </a:extLst>
          </p:cNvPr>
          <p:cNvSpPr txBox="1"/>
          <p:nvPr/>
        </p:nvSpPr>
        <p:spPr>
          <a:xfrm>
            <a:off x="4602199" y="730022"/>
            <a:ext cx="4032448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Myriad Pro" panose="020B0503030403020204" pitchFamily="34" charset="0"/>
              </a:rPr>
              <a:t>// DECLARATION</a:t>
            </a:r>
            <a:endParaRPr lang="en-ID" sz="2000" dirty="0">
              <a:solidFill>
                <a:schemeClr val="bg1"/>
              </a:solidFill>
              <a:latin typeface="Myriad Pro" panose="020B0503030403020204" pitchFamily="34" charset="0"/>
            </a:endParaRPr>
          </a:p>
          <a:p>
            <a:r>
              <a:rPr lang="en-ID" sz="2000" dirty="0">
                <a:solidFill>
                  <a:schemeClr val="bg1"/>
                </a:solidFill>
                <a:latin typeface="Myriad Pro" panose="020B0503030403020204" pitchFamily="34" charset="0"/>
              </a:rPr>
              <a:t>  DECLARE</a:t>
            </a:r>
          </a:p>
          <a:p>
            <a:r>
              <a:rPr lang="en-ID" sz="2000" dirty="0">
                <a:solidFill>
                  <a:schemeClr val="bg1"/>
                </a:solidFill>
                <a:latin typeface="Myriad Pro" panose="020B0503030403020204" pitchFamily="34" charset="0"/>
              </a:rPr>
              <a:t>   integer </a:t>
            </a:r>
            <a:r>
              <a:rPr lang="en-ID" sz="2000" dirty="0" err="1">
                <a:solidFill>
                  <a:schemeClr val="bg1"/>
                </a:solidFill>
                <a:latin typeface="Myriad Pro" panose="020B0503030403020204" pitchFamily="34" charset="0"/>
              </a:rPr>
              <a:t>batas</a:t>
            </a:r>
            <a:r>
              <a:rPr lang="en-ID" sz="2000" dirty="0">
                <a:solidFill>
                  <a:schemeClr val="bg1"/>
                </a:solidFill>
                <a:latin typeface="Myriad Pro" panose="020B0503030403020204" pitchFamily="34" charset="0"/>
              </a:rPr>
              <a:t>, </a:t>
            </a:r>
            <a:r>
              <a:rPr lang="en-ID" sz="2000" dirty="0" err="1">
                <a:solidFill>
                  <a:schemeClr val="bg1"/>
                </a:solidFill>
                <a:latin typeface="Myriad Pro" panose="020B0503030403020204" pitchFamily="34" charset="0"/>
              </a:rPr>
              <a:t>nilaiAwal</a:t>
            </a:r>
            <a:endParaRPr lang="en-ID" sz="2000" dirty="0">
              <a:solidFill>
                <a:schemeClr val="bg1"/>
              </a:solidFill>
              <a:latin typeface="Myriad Pro" panose="020B0503030403020204" pitchFamily="34" charset="0"/>
            </a:endParaRPr>
          </a:p>
          <a:p>
            <a:endParaRPr lang="en-ID" sz="2000" dirty="0">
              <a:solidFill>
                <a:schemeClr val="bg1"/>
              </a:solidFill>
              <a:latin typeface="Myriad Pro" panose="020B0503030403020204" pitchFamily="34" charset="0"/>
            </a:endParaRPr>
          </a:p>
          <a:p>
            <a:r>
              <a:rPr lang="en-ID" sz="2000" dirty="0">
                <a:solidFill>
                  <a:schemeClr val="bg1"/>
                </a:solidFill>
                <a:latin typeface="Myriad Pro" panose="020B0503030403020204" pitchFamily="34" charset="0"/>
              </a:rPr>
              <a:t>// IMPLEMENTATION / DEFINITION</a:t>
            </a:r>
          </a:p>
          <a:p>
            <a:r>
              <a:rPr lang="en-ID" sz="2000" dirty="0">
                <a:solidFill>
                  <a:schemeClr val="bg1"/>
                </a:solidFill>
                <a:latin typeface="Myriad Pro" panose="020B0503030403020204" pitchFamily="34" charset="0"/>
              </a:rPr>
              <a:t>  INPUT(</a:t>
            </a:r>
            <a:r>
              <a:rPr lang="en-ID" sz="2000" dirty="0" err="1">
                <a:solidFill>
                  <a:schemeClr val="bg1"/>
                </a:solidFill>
                <a:latin typeface="Myriad Pro" panose="020B0503030403020204" pitchFamily="34" charset="0"/>
              </a:rPr>
              <a:t>batas</a:t>
            </a:r>
            <a:r>
              <a:rPr lang="en-ID" sz="2000" dirty="0">
                <a:solidFill>
                  <a:schemeClr val="bg1"/>
                </a:solidFill>
                <a:latin typeface="Myriad Pro" panose="020B0503030403020204" pitchFamily="34" charset="0"/>
              </a:rPr>
              <a:t>)</a:t>
            </a:r>
          </a:p>
          <a:p>
            <a:r>
              <a:rPr lang="en-ID" sz="2000" dirty="0">
                <a:solidFill>
                  <a:schemeClr val="bg1"/>
                </a:solidFill>
                <a:latin typeface="Myriad Pro" panose="020B0503030403020204" pitchFamily="34" charset="0"/>
              </a:rPr>
              <a:t>  SET </a:t>
            </a:r>
            <a:r>
              <a:rPr lang="en-ID" sz="2000" dirty="0" err="1">
                <a:solidFill>
                  <a:schemeClr val="bg1"/>
                </a:solidFill>
                <a:latin typeface="Myriad Pro" panose="020B0503030403020204" pitchFamily="34" charset="0"/>
              </a:rPr>
              <a:t>nilaiAwal</a:t>
            </a:r>
            <a:r>
              <a:rPr lang="en-ID" sz="2000" dirty="0">
                <a:solidFill>
                  <a:schemeClr val="bg1"/>
                </a:solidFill>
                <a:latin typeface="Myriad Pro" panose="020B0503030403020204" pitchFamily="34" charset="0"/>
              </a:rPr>
              <a:t> = </a:t>
            </a:r>
            <a:r>
              <a:rPr lang="en-ID" sz="2000" dirty="0" err="1">
                <a:solidFill>
                  <a:schemeClr val="bg1"/>
                </a:solidFill>
                <a:latin typeface="Myriad Pro" panose="020B0503030403020204" pitchFamily="34" charset="0"/>
              </a:rPr>
              <a:t>batas</a:t>
            </a:r>
            <a:endParaRPr lang="en-ID" sz="2000" dirty="0">
              <a:solidFill>
                <a:schemeClr val="bg1"/>
              </a:solidFill>
              <a:latin typeface="Myriad Pro" panose="020B0503030403020204" pitchFamily="34" charset="0"/>
            </a:endParaRPr>
          </a:p>
          <a:p>
            <a:r>
              <a:rPr lang="en-ID" sz="2000" dirty="0">
                <a:solidFill>
                  <a:schemeClr val="bg1"/>
                </a:solidFill>
                <a:latin typeface="Myriad Pro" panose="020B0503030403020204" pitchFamily="34" charset="0"/>
              </a:rPr>
              <a:t>  </a:t>
            </a:r>
          </a:p>
          <a:p>
            <a:r>
              <a:rPr lang="en-ID" sz="2000" dirty="0">
                <a:solidFill>
                  <a:schemeClr val="bg1"/>
                </a:solidFill>
                <a:latin typeface="Myriad Pro" panose="020B0503030403020204" pitchFamily="34" charset="0"/>
              </a:rPr>
              <a:t>  do </a:t>
            </a:r>
          </a:p>
          <a:p>
            <a:r>
              <a:rPr lang="en-ID" sz="2000" dirty="0">
                <a:solidFill>
                  <a:schemeClr val="bg1"/>
                </a:solidFill>
                <a:latin typeface="Myriad Pro" panose="020B0503030403020204" pitchFamily="34" charset="0"/>
              </a:rPr>
              <a:t>     DISPLAY(</a:t>
            </a:r>
            <a:r>
              <a:rPr lang="en-ID" sz="2000" dirty="0" err="1">
                <a:solidFill>
                  <a:schemeClr val="bg1"/>
                </a:solidFill>
                <a:latin typeface="Myriad Pro" panose="020B0503030403020204" pitchFamily="34" charset="0"/>
              </a:rPr>
              <a:t>nilaiAwal</a:t>
            </a:r>
            <a:r>
              <a:rPr lang="en-ID" sz="2000" dirty="0">
                <a:solidFill>
                  <a:schemeClr val="bg1"/>
                </a:solidFill>
                <a:latin typeface="Myriad Pro" panose="020B0503030403020204" pitchFamily="34" charset="0"/>
              </a:rPr>
              <a:t>)</a:t>
            </a:r>
          </a:p>
          <a:p>
            <a:r>
              <a:rPr lang="en-ID" sz="2000" dirty="0">
                <a:solidFill>
                  <a:schemeClr val="bg1"/>
                </a:solidFill>
                <a:latin typeface="Myriad Pro" panose="020B0503030403020204" pitchFamily="34" charset="0"/>
              </a:rPr>
              <a:t>     SET </a:t>
            </a:r>
            <a:r>
              <a:rPr lang="en-ID" sz="2000" dirty="0" err="1">
                <a:solidFill>
                  <a:schemeClr val="bg1"/>
                </a:solidFill>
                <a:latin typeface="Myriad Pro" panose="020B0503030403020204" pitchFamily="34" charset="0"/>
              </a:rPr>
              <a:t>nilaiAwal</a:t>
            </a:r>
            <a:r>
              <a:rPr lang="en-ID" sz="2000" dirty="0">
                <a:solidFill>
                  <a:schemeClr val="bg1"/>
                </a:solidFill>
                <a:latin typeface="Myriad Pro" panose="020B0503030403020204" pitchFamily="34" charset="0"/>
              </a:rPr>
              <a:t>-- / </a:t>
            </a:r>
            <a:r>
              <a:rPr lang="en-ID" sz="2000" dirty="0" err="1">
                <a:solidFill>
                  <a:schemeClr val="bg1"/>
                </a:solidFill>
                <a:latin typeface="Myriad Pro" panose="020B0503030403020204" pitchFamily="34" charset="0"/>
              </a:rPr>
              <a:t>dec</a:t>
            </a:r>
            <a:endParaRPr lang="en-ID" sz="2000" dirty="0">
              <a:solidFill>
                <a:schemeClr val="bg1"/>
              </a:solidFill>
              <a:latin typeface="Myriad Pro" panose="020B0503030403020204" pitchFamily="34" charset="0"/>
            </a:endParaRPr>
          </a:p>
          <a:p>
            <a:r>
              <a:rPr lang="en-ID" sz="2000" dirty="0">
                <a:solidFill>
                  <a:schemeClr val="bg1"/>
                </a:solidFill>
                <a:latin typeface="Myriad Pro" panose="020B0503030403020204" pitchFamily="34" charset="0"/>
              </a:rPr>
              <a:t>   </a:t>
            </a:r>
            <a:r>
              <a:rPr lang="en-ID" sz="2000" dirty="0" err="1">
                <a:solidFill>
                  <a:schemeClr val="bg1"/>
                </a:solidFill>
                <a:latin typeface="Myriad Pro" panose="020B0503030403020204" pitchFamily="34" charset="0"/>
              </a:rPr>
              <a:t>enddo</a:t>
            </a:r>
            <a:endParaRPr lang="en-ID" sz="2000" dirty="0">
              <a:solidFill>
                <a:schemeClr val="bg1"/>
              </a:solidFill>
              <a:latin typeface="Myriad Pro" panose="020B0503030403020204" pitchFamily="34" charset="0"/>
            </a:endParaRPr>
          </a:p>
          <a:p>
            <a:r>
              <a:rPr lang="en-ID" sz="2000" dirty="0">
                <a:solidFill>
                  <a:schemeClr val="bg1"/>
                </a:solidFill>
                <a:latin typeface="Myriad Pro" panose="020B0503030403020204" pitchFamily="34" charset="0"/>
              </a:rPr>
              <a:t>   while(</a:t>
            </a:r>
            <a:r>
              <a:rPr lang="en-ID" sz="2000" dirty="0" err="1">
                <a:solidFill>
                  <a:schemeClr val="bg1"/>
                </a:solidFill>
                <a:latin typeface="Myriad Pro" panose="020B0503030403020204" pitchFamily="34" charset="0"/>
              </a:rPr>
              <a:t>nilaiAwal</a:t>
            </a:r>
            <a:r>
              <a:rPr lang="en-ID" sz="2000" dirty="0">
                <a:solidFill>
                  <a:schemeClr val="bg1"/>
                </a:solidFill>
                <a:latin typeface="Myriad Pro" panose="020B0503030403020204" pitchFamily="34" charset="0"/>
              </a:rPr>
              <a:t> &gt;= 1)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00" b="5201"/>
          <a:stretch/>
        </p:blipFill>
        <p:spPr>
          <a:xfrm>
            <a:off x="1403647" y="759318"/>
            <a:ext cx="3198551" cy="4116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996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2E15334-6BCA-4721-A3F8-9D7FF937ED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>
                <a:latin typeface="Myriad Pro" panose="020B0503030403020204" pitchFamily="34" charset="0"/>
              </a:rPr>
              <a:t>For &amp; While vs </a:t>
            </a:r>
            <a:r>
              <a:rPr lang="en-US" b="1" dirty="0" err="1">
                <a:latin typeface="Myriad Pro" panose="020B0503030403020204" pitchFamily="34" charset="0"/>
              </a:rPr>
              <a:t>Do..While</a:t>
            </a:r>
            <a:endParaRPr lang="en-ID" b="1" dirty="0">
              <a:latin typeface="Myriad Pro" panose="020B0503030403020204" pitchFamily="34" charset="0"/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A73E4A07-D1CC-46CE-8FF3-F584A11AA025}"/>
              </a:ext>
            </a:extLst>
          </p:cNvPr>
          <p:cNvGraphicFramePr>
            <a:graphicFrameLocks noGrp="1"/>
          </p:cNvGraphicFramePr>
          <p:nvPr/>
        </p:nvGraphicFramePr>
        <p:xfrm>
          <a:off x="467544" y="915566"/>
          <a:ext cx="7668852" cy="220969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123971">
                  <a:extLst>
                    <a:ext uri="{9D8B030D-6E8A-4147-A177-3AD203B41FA5}">
                      <a16:colId xmlns:a16="http://schemas.microsoft.com/office/drawing/2014/main" val="3223575924"/>
                    </a:ext>
                  </a:extLst>
                </a:gridCol>
                <a:gridCol w="3544881">
                  <a:extLst>
                    <a:ext uri="{9D8B030D-6E8A-4147-A177-3AD203B41FA5}">
                      <a16:colId xmlns:a16="http://schemas.microsoft.com/office/drawing/2014/main" val="1009020872"/>
                    </a:ext>
                  </a:extLst>
                </a:gridCol>
              </a:tblGrid>
              <a:tr h="64288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For &amp; While</a:t>
                      </a:r>
                      <a:endParaRPr lang="id-ID" sz="2400" b="1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dirty="0" err="1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Do..While</a:t>
                      </a:r>
                      <a:endParaRPr lang="id-ID" sz="2400" b="1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521472"/>
                  </a:ext>
                </a:extLst>
              </a:tr>
              <a:tr h="642885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u="none" strike="noStrike" dirty="0" err="1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Jika</a:t>
                      </a:r>
                      <a:r>
                        <a:rPr lang="en-US" sz="2000" u="none" strike="noStrike" baseline="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</a:t>
                      </a:r>
                      <a:r>
                        <a:rPr lang="en-US" sz="2000" u="none" strike="noStrike" baseline="0" dirty="0" err="1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pertama</a:t>
                      </a:r>
                      <a:r>
                        <a:rPr lang="en-US" sz="2000" u="none" strike="noStrike" baseline="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</a:t>
                      </a:r>
                      <a:r>
                        <a:rPr lang="en-US" sz="2000" u="none" strike="noStrike" baseline="0" dirty="0" err="1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salah</a:t>
                      </a:r>
                      <a:r>
                        <a:rPr lang="en-US" sz="2000" u="none" strike="noStrike" baseline="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, </a:t>
                      </a:r>
                      <a:r>
                        <a:rPr lang="en-US" sz="2000" u="none" strike="noStrike" baseline="0" dirty="0" err="1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maka</a:t>
                      </a:r>
                      <a:r>
                        <a:rPr lang="en-US" sz="2000" u="none" strike="noStrike" baseline="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</a:t>
                      </a:r>
                      <a:r>
                        <a:rPr lang="en-US" sz="2000" u="none" strike="noStrike" baseline="0" dirty="0" err="1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tidak</a:t>
                      </a:r>
                      <a:r>
                        <a:rPr lang="en-US" sz="2000" u="none" strike="noStrike" baseline="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</a:t>
                      </a:r>
                      <a:r>
                        <a:rPr lang="en-US" sz="2000" u="none" strike="noStrike" baseline="0" dirty="0" err="1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melakukan</a:t>
                      </a:r>
                      <a:r>
                        <a:rPr lang="en-US" sz="2000" u="none" strike="noStrike" baseline="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</a:t>
                      </a:r>
                      <a:r>
                        <a:rPr lang="en-US" sz="2000" u="none" strike="noStrike" baseline="0" dirty="0" err="1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aksi</a:t>
                      </a:r>
                      <a:r>
                        <a:rPr lang="en-US" sz="2000" u="none" strike="noStrike" baseline="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</a:t>
                      </a:r>
                      <a:r>
                        <a:rPr lang="en-US" sz="2000" u="none" strike="noStrike" baseline="0" dirty="0" err="1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perulangan</a:t>
                      </a:r>
                      <a:endParaRPr lang="id-ID" sz="20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u="none" strike="noStrike" dirty="0" err="1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Jika</a:t>
                      </a:r>
                      <a:r>
                        <a:rPr lang="en-US" sz="2000" u="none" strike="noStrike" baseline="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</a:t>
                      </a:r>
                      <a:r>
                        <a:rPr lang="en-US" sz="2000" u="none" strike="noStrike" baseline="0" dirty="0" err="1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pertama</a:t>
                      </a:r>
                      <a:r>
                        <a:rPr lang="en-US" sz="2000" u="none" strike="noStrike" baseline="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</a:t>
                      </a:r>
                      <a:r>
                        <a:rPr lang="en-US" sz="2000" u="none" strike="noStrike" baseline="0" dirty="0" err="1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salah</a:t>
                      </a:r>
                      <a:r>
                        <a:rPr lang="en-US" sz="2000" u="none" strike="noStrike" baseline="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, </a:t>
                      </a:r>
                      <a:r>
                        <a:rPr lang="en-US" sz="2000" u="none" strike="noStrike" baseline="0" dirty="0" err="1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maka</a:t>
                      </a:r>
                      <a:r>
                        <a:rPr lang="en-US" sz="2000" u="none" strike="noStrike" baseline="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</a:t>
                      </a:r>
                      <a:r>
                        <a:rPr lang="en-US" sz="2000" u="none" strike="noStrike" baseline="0" dirty="0" err="1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akan</a:t>
                      </a:r>
                      <a:r>
                        <a:rPr lang="en-US" sz="2000" u="none" strike="noStrike" baseline="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</a:t>
                      </a:r>
                      <a:r>
                        <a:rPr lang="en-US" sz="2000" u="none" strike="noStrike" baseline="0" dirty="0" err="1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melakukan</a:t>
                      </a:r>
                      <a:r>
                        <a:rPr lang="en-US" sz="2000" u="none" strike="noStrike" baseline="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</a:t>
                      </a:r>
                      <a:r>
                        <a:rPr lang="en-US" sz="2000" u="none" strike="noStrike" baseline="0" dirty="0" err="1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aksi</a:t>
                      </a:r>
                      <a:r>
                        <a:rPr lang="en-US" sz="2000" u="none" strike="noStrike" baseline="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</a:t>
                      </a:r>
                      <a:r>
                        <a:rPr lang="en-US" sz="2000" u="none" strike="noStrike" baseline="0" dirty="0" err="1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perulangan</a:t>
                      </a:r>
                      <a:r>
                        <a:rPr lang="en-US" sz="2000" u="none" strike="noStrike" baseline="0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</a:t>
                      </a:r>
                      <a:r>
                        <a:rPr lang="en-US" sz="2000" u="none" strike="noStrike" baseline="0" dirty="0" err="1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sekali</a:t>
                      </a:r>
                      <a:endParaRPr lang="id-ID" sz="20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403993"/>
                  </a:ext>
                </a:extLst>
              </a:tr>
              <a:tr h="642885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Minimal 0 kali </a:t>
                      </a:r>
                      <a:r>
                        <a:rPr lang="en-US" sz="2000" u="none" strike="noStrike" dirty="0" err="1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perulangan</a:t>
                      </a:r>
                      <a:endParaRPr lang="id-ID" sz="20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Minimal 1 kali </a:t>
                      </a:r>
                      <a:r>
                        <a:rPr lang="en-US" sz="2000" u="none" strike="noStrike" dirty="0" err="1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perulangan</a:t>
                      </a:r>
                      <a:endParaRPr lang="id-ID" sz="20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55280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59587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 err="1">
                <a:latin typeface="Myriad Pro" panose="020B0503030403020204" pitchFamily="34" charset="0"/>
              </a:rPr>
              <a:t>Contoh</a:t>
            </a:r>
            <a:r>
              <a:rPr lang="en-US" altLang="ko-KR" b="1" dirty="0">
                <a:latin typeface="Myriad Pro" panose="020B0503030403020204" pitchFamily="34" charset="0"/>
              </a:rPr>
              <a:t> di </a:t>
            </a:r>
            <a:r>
              <a:rPr lang="en-US" altLang="ko-KR" b="1" dirty="0" err="1">
                <a:latin typeface="Myriad Pro" panose="020B0503030403020204" pitchFamily="34" charset="0"/>
              </a:rPr>
              <a:t>Kehidupan</a:t>
            </a:r>
            <a:endParaRPr lang="ko-KR" altLang="en-US" b="1" dirty="0">
              <a:latin typeface="Myriad Pro" panose="020B0503030403020204" pitchFamily="34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990092" y="1435698"/>
            <a:ext cx="1669630" cy="1773145"/>
            <a:chOff x="993726" y="1566850"/>
            <a:chExt cx="2227202" cy="2365286"/>
          </a:xfrm>
        </p:grpSpPr>
        <p:sp>
          <p:nvSpPr>
            <p:cNvPr id="4" name="Rectangle 3"/>
            <p:cNvSpPr/>
            <p:nvPr/>
          </p:nvSpPr>
          <p:spPr>
            <a:xfrm>
              <a:off x="993726" y="2012949"/>
              <a:ext cx="2227202" cy="1919187"/>
            </a:xfrm>
            <a:prstGeom prst="rect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yriad Pro" panose="020B0503030403020204" pitchFamily="34" charset="0"/>
                <a:cs typeface="+mn-cs"/>
              </a:endParaRPr>
            </a:p>
          </p:txBody>
        </p:sp>
        <p:sp>
          <p:nvSpPr>
            <p:cNvPr id="5" name="Oval 4"/>
            <p:cNvSpPr/>
            <p:nvPr/>
          </p:nvSpPr>
          <p:spPr>
            <a:xfrm>
              <a:off x="1683824" y="1566850"/>
              <a:ext cx="847006" cy="84700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yriad Pro" panose="020B0503030403020204" pitchFamily="34" charset="0"/>
                  <a:cs typeface="+mn-cs"/>
                </a:rPr>
                <a:t>1</a:t>
              </a:r>
              <a:endPara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yriad Pro" panose="020B0503030403020204" pitchFamily="34" charset="0"/>
                <a:cs typeface="+mn-cs"/>
              </a:endParaRP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1115616" y="2050584"/>
            <a:ext cx="1416158" cy="319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yriad Pro" panose="020B0503030403020204" pitchFamily="34" charset="0"/>
                <a:cs typeface="Arial" pitchFamily="34" charset="0"/>
              </a:rPr>
              <a:t>Ambil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yriad Pro" panose="020B0503030403020204" pitchFamily="34" charset="0"/>
                <a:cs typeface="Arial" pitchFamily="34" charset="0"/>
              </a:rPr>
              <a:t> </a:t>
            </a:r>
            <a:r>
              <a:rPr kumimoji="0" lang="en-US" altLang="ko-KR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yriad Pro" panose="020B0503030403020204" pitchFamily="34" charset="0"/>
                <a:cs typeface="Arial" pitchFamily="34" charset="0"/>
              </a:rPr>
              <a:t>Beras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yriad Pro" panose="020B0503030403020204" pitchFamily="34" charset="0"/>
              <a:cs typeface="Arial" pitchFamily="34" charset="0"/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769CC107-BCC8-4743-96B5-B0951400C3A9}"/>
              </a:ext>
            </a:extLst>
          </p:cNvPr>
          <p:cNvGrpSpPr/>
          <p:nvPr/>
        </p:nvGrpSpPr>
        <p:grpSpPr>
          <a:xfrm>
            <a:off x="2843808" y="1435698"/>
            <a:ext cx="1669630" cy="1773145"/>
            <a:chOff x="993726" y="1566850"/>
            <a:chExt cx="2227202" cy="2365286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42712C77-E2D0-4A58-9A16-0EB836CE93A0}"/>
                </a:ext>
              </a:extLst>
            </p:cNvPr>
            <p:cNvSpPr/>
            <p:nvPr/>
          </p:nvSpPr>
          <p:spPr>
            <a:xfrm>
              <a:off x="993726" y="2012949"/>
              <a:ext cx="2227202" cy="1919187"/>
            </a:xfrm>
            <a:prstGeom prst="rect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yriad Pro" panose="020B0503030403020204" pitchFamily="34" charset="0"/>
                <a:cs typeface="+mn-cs"/>
              </a:endParaRP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ACD6FE5A-5192-480F-ACDD-04B2ED3AA959}"/>
                </a:ext>
              </a:extLst>
            </p:cNvPr>
            <p:cNvSpPr/>
            <p:nvPr/>
          </p:nvSpPr>
          <p:spPr>
            <a:xfrm>
              <a:off x="1683824" y="1566850"/>
              <a:ext cx="847006" cy="84700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yriad Pro" panose="020B0503030403020204" pitchFamily="34" charset="0"/>
                  <a:cs typeface="+mn-cs"/>
                </a:rPr>
                <a:t>2</a:t>
              </a:r>
              <a:endPara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yriad Pro" panose="020B0503030403020204" pitchFamily="34" charset="0"/>
                <a:cs typeface="+mn-cs"/>
              </a:endParaRPr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49753478-04ED-4815-B297-4B7031122E6D}"/>
              </a:ext>
            </a:extLst>
          </p:cNvPr>
          <p:cNvSpPr txBox="1"/>
          <p:nvPr/>
        </p:nvSpPr>
        <p:spPr>
          <a:xfrm>
            <a:off x="2865878" y="2070659"/>
            <a:ext cx="16830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yriad Pro" panose="020B0503030403020204" pitchFamily="34" charset="0"/>
                <a:cs typeface="Arial" pitchFamily="34" charset="0"/>
              </a:rPr>
              <a:t>Bersihkan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yriad Pro" panose="020B0503030403020204" pitchFamily="34" charset="0"/>
                <a:cs typeface="Arial" pitchFamily="34" charset="0"/>
              </a:rPr>
              <a:t> </a:t>
            </a:r>
            <a:r>
              <a:rPr kumimoji="0" lang="en-US" altLang="ko-KR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yriad Pro" panose="020B0503030403020204" pitchFamily="34" charset="0"/>
                <a:cs typeface="Arial" pitchFamily="34" charset="0"/>
              </a:rPr>
              <a:t>Beras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yriad Pro" panose="020B0503030403020204" pitchFamily="34" charset="0"/>
              <a:cs typeface="Arial" pitchFamily="34" charset="0"/>
            </a:endParaRP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52ECBBE2-647C-45A3-9D9E-27E5483C27D6}"/>
              </a:ext>
            </a:extLst>
          </p:cNvPr>
          <p:cNvGrpSpPr/>
          <p:nvPr/>
        </p:nvGrpSpPr>
        <p:grpSpPr>
          <a:xfrm>
            <a:off x="4697523" y="1435698"/>
            <a:ext cx="1669630" cy="1773145"/>
            <a:chOff x="993726" y="1566850"/>
            <a:chExt cx="2227202" cy="2365286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9B3DD3D4-EE75-4E9E-A203-4DB69C6DFF22}"/>
                </a:ext>
              </a:extLst>
            </p:cNvPr>
            <p:cNvSpPr/>
            <p:nvPr/>
          </p:nvSpPr>
          <p:spPr>
            <a:xfrm>
              <a:off x="993726" y="2012949"/>
              <a:ext cx="2227202" cy="1919187"/>
            </a:xfrm>
            <a:prstGeom prst="rect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yriad Pro" panose="020B0503030403020204" pitchFamily="34" charset="0"/>
                <a:cs typeface="+mn-cs"/>
              </a:endParaRP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02853EFE-8F33-4C00-942E-708EC666E4A4}"/>
                </a:ext>
              </a:extLst>
            </p:cNvPr>
            <p:cNvSpPr/>
            <p:nvPr/>
          </p:nvSpPr>
          <p:spPr>
            <a:xfrm>
              <a:off x="1683824" y="1566850"/>
              <a:ext cx="847006" cy="84700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yriad Pro" panose="020B0503030403020204" pitchFamily="34" charset="0"/>
                  <a:cs typeface="+mn-cs"/>
                </a:rPr>
                <a:t>3</a:t>
              </a:r>
              <a:endPara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yriad Pro" panose="020B0503030403020204" pitchFamily="34" charset="0"/>
                <a:cs typeface="+mn-cs"/>
              </a:endParaRPr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0BBDBF38-18D5-442C-892F-EADCEF8FFCBD}"/>
              </a:ext>
            </a:extLst>
          </p:cNvPr>
          <p:cNvSpPr txBox="1"/>
          <p:nvPr/>
        </p:nvSpPr>
        <p:spPr>
          <a:xfrm>
            <a:off x="4710967" y="2022262"/>
            <a:ext cx="16612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yriad Pro" panose="020B0503030403020204" pitchFamily="34" charset="0"/>
                <a:cs typeface="Arial" pitchFamily="34" charset="0"/>
              </a:rPr>
              <a:t>Dls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yriad Pro" panose="020B0503030403020204" pitchFamily="34" charset="0"/>
                <a:cs typeface="Arial" pitchFamily="34" charset="0"/>
              </a:rPr>
              <a:t>…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yriad Pro" panose="020B0503030403020204" pitchFamily="34" charset="0"/>
              <a:cs typeface="Arial" pitchFamily="34" charset="0"/>
            </a:endParaRP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70EFEA76-8CB9-4DB1-B9B9-55BC3263FA60}"/>
              </a:ext>
            </a:extLst>
          </p:cNvPr>
          <p:cNvGrpSpPr/>
          <p:nvPr/>
        </p:nvGrpSpPr>
        <p:grpSpPr>
          <a:xfrm>
            <a:off x="6566036" y="1435698"/>
            <a:ext cx="1669630" cy="1773145"/>
            <a:chOff x="993726" y="1566850"/>
            <a:chExt cx="2227202" cy="2365286"/>
          </a:xfrm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0DCBBF0F-4089-41BB-8769-EF85B58D5774}"/>
                </a:ext>
              </a:extLst>
            </p:cNvPr>
            <p:cNvSpPr/>
            <p:nvPr/>
          </p:nvSpPr>
          <p:spPr>
            <a:xfrm>
              <a:off x="993726" y="2012949"/>
              <a:ext cx="2227202" cy="1919187"/>
            </a:xfrm>
            <a:prstGeom prst="rect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yriad Pro" panose="020B0503030403020204" pitchFamily="34" charset="0"/>
                <a:cs typeface="+mn-cs"/>
              </a:endParaRP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78ACA352-E7DC-4BA3-B6FB-F5E4992F0047}"/>
                </a:ext>
              </a:extLst>
            </p:cNvPr>
            <p:cNvSpPr/>
            <p:nvPr/>
          </p:nvSpPr>
          <p:spPr>
            <a:xfrm>
              <a:off x="1683824" y="1566850"/>
              <a:ext cx="847006" cy="84700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yriad Pro" panose="020B0503030403020204" pitchFamily="34" charset="0"/>
                  <a:cs typeface="+mn-cs"/>
                </a:rPr>
                <a:t>n</a:t>
              </a:r>
              <a:endPara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yriad Pro" panose="020B0503030403020204" pitchFamily="34" charset="0"/>
                <a:cs typeface="+mn-cs"/>
              </a:endParaRPr>
            </a:p>
          </p:txBody>
        </p: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E0B9CEF0-3CCE-4947-9D96-BECC4E4D472A}"/>
              </a:ext>
            </a:extLst>
          </p:cNvPr>
          <p:cNvSpPr txBox="1"/>
          <p:nvPr/>
        </p:nvSpPr>
        <p:spPr>
          <a:xfrm>
            <a:off x="6691560" y="2050583"/>
            <a:ext cx="14161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yriad Pro" panose="020B0503030403020204" pitchFamily="34" charset="0"/>
                <a:cs typeface="Arial" pitchFamily="34" charset="0"/>
              </a:rPr>
              <a:t>Nasi </a:t>
            </a:r>
            <a:r>
              <a:rPr kumimoji="0" lang="en-US" altLang="ko-KR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yriad Pro" panose="020B0503030403020204" pitchFamily="34" charset="0"/>
                <a:cs typeface="Arial" pitchFamily="34" charset="0"/>
              </a:rPr>
              <a:t>Siap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yriad Pro" panose="020B0503030403020204" pitchFamily="34" charset="0"/>
                <a:cs typeface="Arial" pitchFamily="34" charset="0"/>
              </a:rPr>
              <a:t> di </a:t>
            </a:r>
            <a:r>
              <a:rPr kumimoji="0" lang="en-US" altLang="ko-KR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yriad Pro" panose="020B0503030403020204" pitchFamily="34" charset="0"/>
                <a:cs typeface="Arial" pitchFamily="34" charset="0"/>
              </a:rPr>
              <a:t>Makan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yriad Pro" panose="020B0503030403020204" pitchFamily="34" charset="0"/>
              <a:cs typeface="Arial" pitchFamily="34" charset="0"/>
            </a:endParaRP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B9A5AC6D-FE42-45FA-8216-21672D7B51B0}"/>
              </a:ext>
            </a:extLst>
          </p:cNvPr>
          <p:cNvGrpSpPr/>
          <p:nvPr/>
        </p:nvGrpSpPr>
        <p:grpSpPr>
          <a:xfrm>
            <a:off x="2540716" y="2273556"/>
            <a:ext cx="431848" cy="431848"/>
            <a:chOff x="3038349" y="2678861"/>
            <a:chExt cx="576064" cy="576064"/>
          </a:xfrm>
        </p:grpSpPr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567A4DF6-FBF0-4ABC-BE88-25148626DF30}"/>
                </a:ext>
              </a:extLst>
            </p:cNvPr>
            <p:cNvSpPr/>
            <p:nvPr/>
          </p:nvSpPr>
          <p:spPr>
            <a:xfrm>
              <a:off x="3038349" y="2678861"/>
              <a:ext cx="576064" cy="576064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yriad Pro" panose="020B0503030403020204" pitchFamily="34" charset="0"/>
                <a:cs typeface="+mn-cs"/>
              </a:endParaRPr>
            </a:p>
          </p:txBody>
        </p:sp>
        <p:sp>
          <p:nvSpPr>
            <p:cNvPr id="65" name="Chevron 25">
              <a:extLst>
                <a:ext uri="{FF2B5EF4-FFF2-40B4-BE49-F238E27FC236}">
                  <a16:creationId xmlns:a16="http://schemas.microsoft.com/office/drawing/2014/main" id="{17E5F26A-90B3-457F-9768-99AAB7B9D64A}"/>
                </a:ext>
              </a:extLst>
            </p:cNvPr>
            <p:cNvSpPr/>
            <p:nvPr/>
          </p:nvSpPr>
          <p:spPr>
            <a:xfrm>
              <a:off x="3161802" y="2786873"/>
              <a:ext cx="360040" cy="360040"/>
            </a:xfrm>
            <a:prstGeom prst="chevron">
              <a:avLst/>
            </a:prstGeom>
            <a:solidFill>
              <a:srgbClr val="4443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yriad Pro" panose="020B0503030403020204" pitchFamily="34" charset="0"/>
                <a:cs typeface="+mn-cs"/>
              </a:endParaRP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47002CD0-637A-4F3F-8C2F-D47ED9A45756}"/>
              </a:ext>
            </a:extLst>
          </p:cNvPr>
          <p:cNvGrpSpPr/>
          <p:nvPr/>
        </p:nvGrpSpPr>
        <p:grpSpPr>
          <a:xfrm>
            <a:off x="4403346" y="2273556"/>
            <a:ext cx="431848" cy="431848"/>
            <a:chOff x="3038349" y="2678861"/>
            <a:chExt cx="576064" cy="576064"/>
          </a:xfrm>
        </p:grpSpPr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699A0161-B17C-4802-87F9-4171762194F9}"/>
                </a:ext>
              </a:extLst>
            </p:cNvPr>
            <p:cNvSpPr/>
            <p:nvPr/>
          </p:nvSpPr>
          <p:spPr>
            <a:xfrm>
              <a:off x="3038349" y="2678861"/>
              <a:ext cx="576064" cy="576064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yriad Pro" panose="020B0503030403020204" pitchFamily="34" charset="0"/>
                <a:cs typeface="+mn-cs"/>
              </a:endParaRPr>
            </a:p>
          </p:txBody>
        </p:sp>
        <p:sp>
          <p:nvSpPr>
            <p:cNvPr id="68" name="Chevron 25">
              <a:extLst>
                <a:ext uri="{FF2B5EF4-FFF2-40B4-BE49-F238E27FC236}">
                  <a16:creationId xmlns:a16="http://schemas.microsoft.com/office/drawing/2014/main" id="{AFCD0B2D-7DA2-4BFC-BE79-F96C07A5368E}"/>
                </a:ext>
              </a:extLst>
            </p:cNvPr>
            <p:cNvSpPr/>
            <p:nvPr/>
          </p:nvSpPr>
          <p:spPr>
            <a:xfrm>
              <a:off x="3161802" y="2786873"/>
              <a:ext cx="360040" cy="360040"/>
            </a:xfrm>
            <a:prstGeom prst="chevron">
              <a:avLst/>
            </a:prstGeom>
            <a:solidFill>
              <a:srgbClr val="4443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yriad Pro" panose="020B0503030403020204" pitchFamily="34" charset="0"/>
                <a:cs typeface="+mn-cs"/>
              </a:endParaRP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C10DB0F7-2530-4FCE-BDAA-0E9D71E272E1}"/>
              </a:ext>
            </a:extLst>
          </p:cNvPr>
          <p:cNvGrpSpPr/>
          <p:nvPr/>
        </p:nvGrpSpPr>
        <p:grpSpPr>
          <a:xfrm>
            <a:off x="6276752" y="2273556"/>
            <a:ext cx="431848" cy="431848"/>
            <a:chOff x="3038349" y="2678861"/>
            <a:chExt cx="576064" cy="576064"/>
          </a:xfrm>
        </p:grpSpPr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EDA462B7-8893-4502-B62D-71A18B5BB0B9}"/>
                </a:ext>
              </a:extLst>
            </p:cNvPr>
            <p:cNvSpPr/>
            <p:nvPr/>
          </p:nvSpPr>
          <p:spPr>
            <a:xfrm>
              <a:off x="3038349" y="2678861"/>
              <a:ext cx="576064" cy="576064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yriad Pro" panose="020B0503030403020204" pitchFamily="34" charset="0"/>
                <a:cs typeface="+mn-cs"/>
              </a:endParaRPr>
            </a:p>
          </p:txBody>
        </p:sp>
        <p:sp>
          <p:nvSpPr>
            <p:cNvPr id="71" name="Chevron 25">
              <a:extLst>
                <a:ext uri="{FF2B5EF4-FFF2-40B4-BE49-F238E27FC236}">
                  <a16:creationId xmlns:a16="http://schemas.microsoft.com/office/drawing/2014/main" id="{3B6EB442-12B3-45E9-8F25-1CAA6EA9503B}"/>
                </a:ext>
              </a:extLst>
            </p:cNvPr>
            <p:cNvSpPr/>
            <p:nvPr/>
          </p:nvSpPr>
          <p:spPr>
            <a:xfrm>
              <a:off x="3161802" y="2786873"/>
              <a:ext cx="360040" cy="360040"/>
            </a:xfrm>
            <a:prstGeom prst="chevron">
              <a:avLst/>
            </a:prstGeom>
            <a:solidFill>
              <a:srgbClr val="4443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yriad Pro" panose="020B0503030403020204" pitchFamily="34" charset="0"/>
                <a:cs typeface="+mn-cs"/>
              </a:endParaRPr>
            </a:p>
          </p:txBody>
        </p:sp>
      </p:grpSp>
      <p:sp>
        <p:nvSpPr>
          <p:cNvPr id="36" name="Text Placeholder 1">
            <a:extLst>
              <a:ext uri="{FF2B5EF4-FFF2-40B4-BE49-F238E27FC236}">
                <a16:creationId xmlns:a16="http://schemas.microsoft.com/office/drawing/2014/main" id="{42EAF716-B84E-409F-8F5A-013DFF032754}"/>
              </a:ext>
            </a:extLst>
          </p:cNvPr>
          <p:cNvSpPr txBox="1">
            <a:spLocks/>
          </p:cNvSpPr>
          <p:nvPr/>
        </p:nvSpPr>
        <p:spPr>
          <a:xfrm>
            <a:off x="9371" y="548596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accent2"/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Myriad Pro" panose="020B0503030403020204" pitchFamily="34" charset="0"/>
                <a:cs typeface="Arial" pitchFamily="34" charset="0"/>
              </a:rPr>
              <a:t>(</a:t>
            </a:r>
            <a:r>
              <a:rPr kumimoji="0" lang="en-US" altLang="ko-KR" sz="2800" b="1" i="0" u="none" strike="noStrike" kern="1200" cap="none" spc="0" normalizeH="0" baseline="0" noProof="0" dirty="0" err="1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Myriad Pro" panose="020B0503030403020204" pitchFamily="34" charset="0"/>
                <a:cs typeface="Arial" pitchFamily="34" charset="0"/>
              </a:rPr>
              <a:t>Memasak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Myriad Pro" panose="020B0503030403020204" pitchFamily="34" charset="0"/>
                <a:cs typeface="Arial" pitchFamily="34" charset="0"/>
              </a:rPr>
              <a:t> nasi)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Myriad Pro" panose="020B0503030403020204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1908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47" grpId="0"/>
      <p:bldP spid="53" grpId="0"/>
      <p:bldP spid="59" grpId="0"/>
    </p:bld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069720" y="731480"/>
            <a:ext cx="1998224" cy="40011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rgbClr val="444342"/>
                </a:solidFill>
                <a:latin typeface="Myriad Pro" panose="020B0503030403020204" pitchFamily="34" charset="0"/>
                <a:cs typeface="Arial" pitchFamily="34" charset="0"/>
              </a:rPr>
              <a:t>NEXT..</a:t>
            </a:r>
            <a:endParaRPr lang="ko-KR" altLang="en-US" sz="2000" b="1" dirty="0">
              <a:solidFill>
                <a:srgbClr val="444342"/>
              </a:solidFill>
              <a:latin typeface="Myriad Pro" panose="020B0503030403020204" pitchFamily="34" charset="0"/>
              <a:cs typeface="Arial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008983" y="1131590"/>
            <a:ext cx="122857" cy="401191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590A5CE-9ADB-4156-827A-09F020100BEF}"/>
              </a:ext>
            </a:extLst>
          </p:cNvPr>
          <p:cNvSpPr txBox="1">
            <a:spLocks/>
          </p:cNvSpPr>
          <p:nvPr/>
        </p:nvSpPr>
        <p:spPr>
          <a:xfrm>
            <a:off x="2915816" y="1275606"/>
            <a:ext cx="5811303" cy="3600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814388" indent="-457200" algn="just">
              <a:buClr>
                <a:srgbClr val="FFC000"/>
              </a:buClr>
              <a:buFont typeface="Wingdings" panose="05000000000000000000" pitchFamily="2" charset="2"/>
              <a:buChar char="ü"/>
            </a:pPr>
            <a:r>
              <a:rPr lang="en-US" sz="19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Notasi</a:t>
            </a:r>
            <a:r>
              <a:rPr lang="en-US" sz="19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Flowchart </a:t>
            </a:r>
            <a:r>
              <a:rPr lang="en-US" sz="19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dan</a:t>
            </a:r>
            <a:r>
              <a:rPr lang="en-US" sz="19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Pseudocode </a:t>
            </a:r>
            <a:r>
              <a:rPr lang="en-US" sz="19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untuk</a:t>
            </a:r>
            <a:r>
              <a:rPr lang="en-US" sz="19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9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membuat</a:t>
            </a:r>
            <a:r>
              <a:rPr lang="en-US" sz="19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9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pola</a:t>
            </a:r>
            <a:r>
              <a:rPr lang="en-US" sz="19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9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menggunakan</a:t>
            </a:r>
            <a:r>
              <a:rPr lang="en-US" sz="19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9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perulangan</a:t>
            </a:r>
            <a:endParaRPr lang="id-ID" sz="19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1761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err="1"/>
              <a:t>Terimakasih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/>
              <a:t>Yunus Febriansyah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818993479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6565" y="2733768"/>
            <a:ext cx="3908153" cy="702078"/>
          </a:xfrm>
        </p:spPr>
        <p:txBody>
          <a:bodyPr>
            <a:normAutofit fontScale="90000"/>
          </a:bodyPr>
          <a:lstStyle/>
          <a:p>
            <a:r>
              <a:rPr lang="en-US" sz="3000" dirty="0"/>
              <a:t>YUNUS FEBRIANSYAH</a:t>
            </a:r>
          </a:p>
        </p:txBody>
      </p:sp>
      <p:sp>
        <p:nvSpPr>
          <p:cNvPr id="40" name="Slide Number Placeholder 39">
            <a:extLst>
              <a:ext uri="{FF2B5EF4-FFF2-40B4-BE49-F238E27FC236}">
                <a16:creationId xmlns:a16="http://schemas.microsoft.com/office/drawing/2014/main" id="{3FDADECE-BF65-44C8-B523-E1DC603B05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88F610-7B7C-44F0-8FE6-F62371B7351D}" type="slidenum"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3D4149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68576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132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3D4149">
                  <a:lumMod val="60000"/>
                  <a:lumOff val="4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A3E3DF9-147A-45DF-8408-C428267702A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167594"/>
            <a:ext cx="1691764" cy="16917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C7E3149-3E36-4EFB-B063-B3CE0D19CB4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56" t="11151" r="59830" b="25801"/>
          <a:stretch/>
        </p:blipFill>
        <p:spPr>
          <a:xfrm>
            <a:off x="2411761" y="1051285"/>
            <a:ext cx="1506512" cy="1809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23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788024" y="2871204"/>
            <a:ext cx="4104308" cy="636650"/>
          </a:xfrm>
        </p:spPr>
        <p:txBody>
          <a:bodyPr/>
          <a:lstStyle/>
          <a:p>
            <a:r>
              <a:rPr lang="en-US" altLang="ko-KR" sz="4400" dirty="0">
                <a:latin typeface="Myriad Pro" panose="020B0503030403020204" pitchFamily="34" charset="0"/>
                <a:ea typeface="맑은 고딕" pitchFamily="50" charset="-127"/>
              </a:rPr>
              <a:t>MEMBUAT</a:t>
            </a:r>
            <a:endParaRPr lang="en-US" altLang="ko-KR" dirty="0">
              <a:latin typeface="Myriad Pro" panose="020B0503030403020204" pitchFamily="34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>
              <a:spcBef>
                <a:spcPts val="0"/>
              </a:spcBef>
              <a:defRPr/>
            </a:pPr>
            <a:r>
              <a:rPr lang="en-US" altLang="ko-KR" dirty="0">
                <a:latin typeface="Myriad Pro" panose="020B0503030403020204" pitchFamily="34" charset="0"/>
              </a:rPr>
              <a:t>Yunus Febriansyah.</a:t>
            </a:r>
          </a:p>
          <a:p>
            <a:pPr>
              <a:spcBef>
                <a:spcPts val="0"/>
              </a:spcBef>
              <a:defRPr/>
            </a:pPr>
            <a:r>
              <a:rPr lang="en-US" altLang="ko-KR" dirty="0" err="1">
                <a:latin typeface="Myriad Pro" panose="020B0503030403020204" pitchFamily="34" charset="0"/>
              </a:rPr>
              <a:t>Referensi</a:t>
            </a:r>
            <a:r>
              <a:rPr lang="en-US" altLang="ko-KR" dirty="0">
                <a:latin typeface="Myriad Pro" panose="020B0503030403020204" pitchFamily="34" charset="0"/>
              </a:rPr>
              <a:t> </a:t>
            </a:r>
            <a:r>
              <a:rPr lang="en-US" altLang="ko-KR" dirty="0" err="1">
                <a:latin typeface="Myriad Pro" panose="020B0503030403020204" pitchFamily="34" charset="0"/>
              </a:rPr>
              <a:t>dari</a:t>
            </a:r>
            <a:r>
              <a:rPr lang="en-US" altLang="ko-KR" dirty="0">
                <a:latin typeface="Myriad Pro" panose="020B0503030403020204" pitchFamily="34" charset="0"/>
              </a:rPr>
              <a:t> Bapak </a:t>
            </a:r>
            <a:r>
              <a:rPr lang="en-US" altLang="ko-KR" dirty="0" err="1">
                <a:latin typeface="Myriad Pro" panose="020B0503030403020204" pitchFamily="34" charset="0"/>
              </a:rPr>
              <a:t>Ferico</a:t>
            </a:r>
            <a:r>
              <a:rPr lang="en-US" altLang="ko-KR" dirty="0">
                <a:latin typeface="Myriad Pro" panose="020B0503030403020204" pitchFamily="34" charset="0"/>
              </a:rPr>
              <a:t> </a:t>
            </a:r>
            <a:r>
              <a:rPr lang="en-US" altLang="ko-KR" dirty="0" err="1">
                <a:latin typeface="Myriad Pro" panose="020B0503030403020204" pitchFamily="34" charset="0"/>
              </a:rPr>
              <a:t>Pasaribu</a:t>
            </a:r>
            <a:r>
              <a:rPr lang="en-US" altLang="ko-KR" dirty="0">
                <a:latin typeface="Myriad Pro" panose="020B0503030403020204" pitchFamily="34" charset="0"/>
              </a:rPr>
              <a:t> &amp; Google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860A187C-297D-4256-8D90-F995FB56BC5A}"/>
              </a:ext>
            </a:extLst>
          </p:cNvPr>
          <p:cNvSpPr txBox="1">
            <a:spLocks/>
          </p:cNvSpPr>
          <p:nvPr/>
        </p:nvSpPr>
        <p:spPr>
          <a:xfrm>
            <a:off x="5003900" y="3363838"/>
            <a:ext cx="3888432" cy="636650"/>
          </a:xfrm>
          <a:prstGeom prst="rect">
            <a:avLst/>
          </a:prstGeom>
        </p:spPr>
        <p:txBody>
          <a:bodyPr anchor="ctr"/>
          <a:lstStyle>
            <a:lvl1pPr marL="0" indent="0" algn="r" defTabSz="914400" rtl="0" eaLnBrk="1" latinLnBrk="1" hangingPunct="1">
              <a:lnSpc>
                <a:spcPct val="100000"/>
              </a:lnSpc>
              <a:spcBef>
                <a:spcPct val="20000"/>
              </a:spcBef>
              <a:buFont typeface="Arial" pitchFamily="34" charset="0"/>
              <a:buNone/>
              <a:defRPr sz="3600" b="1" kern="1200" baseline="0">
                <a:solidFill>
                  <a:schemeClr val="accent2"/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200" dirty="0">
                <a:latin typeface="Myriad Pro" panose="020B0503030403020204" pitchFamily="34" charset="0"/>
                <a:ea typeface="맑은 고딕" pitchFamily="50" charset="-127"/>
              </a:rPr>
              <a:t>POLA LOOPING</a:t>
            </a:r>
            <a:endParaRPr lang="en-US" altLang="ko-KR" sz="2400" dirty="0">
              <a:latin typeface="Myriad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131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  <p:bldP spid="7" grpId="0"/>
    </p:bld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699542"/>
            <a:ext cx="9144000" cy="576064"/>
          </a:xfrm>
        </p:spPr>
        <p:txBody>
          <a:bodyPr/>
          <a:lstStyle/>
          <a:p>
            <a:r>
              <a:rPr lang="en-US" altLang="ko-KR" sz="4000" b="1" dirty="0">
                <a:latin typeface="Myriad Pro" panose="020B0503030403020204" pitchFamily="34" charset="0"/>
              </a:rPr>
              <a:t>Pola</a:t>
            </a:r>
            <a:endParaRPr lang="ko-KR" altLang="en-US" sz="4000" b="1" dirty="0">
              <a:latin typeface="Myriad Pro" panose="020B0503030403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BA5E3A-EE82-4ED7-92E0-7A6B086156AA}"/>
              </a:ext>
            </a:extLst>
          </p:cNvPr>
          <p:cNvSpPr txBox="1"/>
          <p:nvPr/>
        </p:nvSpPr>
        <p:spPr>
          <a:xfrm>
            <a:off x="3887924" y="1285585"/>
            <a:ext cx="136815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Myriad Pro" panose="020B0503030403020204" pitchFamily="34" charset="0"/>
              </a:rPr>
              <a:t>1 2 3 4 5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Myriad Pro" panose="020B0503030403020204" pitchFamily="34" charset="0"/>
              </a:rPr>
              <a:t>1 2 3 4 5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Myriad Pro" panose="020B0503030403020204" pitchFamily="34" charset="0"/>
              </a:rPr>
              <a:t>1 2 3 4 5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Myriad Pro" panose="020B0503030403020204" pitchFamily="34" charset="0"/>
              </a:rPr>
              <a:t>1 2 3 4 5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Myriad Pro" panose="020B0503030403020204" pitchFamily="34" charset="0"/>
              </a:rPr>
              <a:t>1 2 3 4 5</a:t>
            </a:r>
            <a:endParaRPr lang="en-ID" sz="2400" dirty="0">
              <a:solidFill>
                <a:schemeClr val="bg1"/>
              </a:solidFill>
              <a:latin typeface="Myriad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7061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2E15334-6BCA-4721-A3F8-9D7FF937ED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>
                <a:latin typeface="Myriad Pro" panose="020B0503030403020204" pitchFamily="34" charset="0"/>
              </a:rPr>
              <a:t>Flowchart &amp; Pseudocode</a:t>
            </a:r>
            <a:endParaRPr lang="en-ID" b="1" dirty="0">
              <a:latin typeface="Myriad Pro" panose="020B0503030403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1E4DDD-682D-42AA-A895-7A1AF3ED194F}"/>
              </a:ext>
            </a:extLst>
          </p:cNvPr>
          <p:cNvSpPr txBox="1"/>
          <p:nvPr/>
        </p:nvSpPr>
        <p:spPr>
          <a:xfrm>
            <a:off x="4602199" y="699542"/>
            <a:ext cx="4032448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>
                <a:solidFill>
                  <a:schemeClr val="bg1"/>
                </a:solidFill>
                <a:latin typeface="Myriad Pro" panose="020B0503030403020204" pitchFamily="34" charset="0"/>
              </a:rPr>
              <a:t>// DECLARATION</a:t>
            </a:r>
            <a:endParaRPr lang="en-ID" sz="1700" dirty="0">
              <a:solidFill>
                <a:schemeClr val="bg1"/>
              </a:solidFill>
              <a:latin typeface="Myriad Pro" panose="020B0503030403020204" pitchFamily="34" charset="0"/>
            </a:endParaRPr>
          </a:p>
          <a:p>
            <a:r>
              <a:rPr lang="en-ID" sz="1700" dirty="0">
                <a:solidFill>
                  <a:schemeClr val="bg1"/>
                </a:solidFill>
                <a:latin typeface="Myriad Pro" panose="020B0503030403020204" pitchFamily="34" charset="0"/>
              </a:rPr>
              <a:t>  DECLARE</a:t>
            </a:r>
          </a:p>
          <a:p>
            <a:r>
              <a:rPr lang="en-ID" sz="1700" dirty="0">
                <a:solidFill>
                  <a:schemeClr val="bg1"/>
                </a:solidFill>
                <a:latin typeface="Myriad Pro" panose="020B0503030403020204" pitchFamily="34" charset="0"/>
              </a:rPr>
              <a:t>   integer </a:t>
            </a:r>
            <a:r>
              <a:rPr lang="en-ID" sz="1700" dirty="0" err="1">
                <a:solidFill>
                  <a:schemeClr val="bg1"/>
                </a:solidFill>
                <a:latin typeface="Myriad Pro" panose="020B0503030403020204" pitchFamily="34" charset="0"/>
              </a:rPr>
              <a:t>batas</a:t>
            </a:r>
            <a:r>
              <a:rPr lang="en-ID" sz="1700" dirty="0">
                <a:solidFill>
                  <a:schemeClr val="bg1"/>
                </a:solidFill>
                <a:latin typeface="Myriad Pro" panose="020B0503030403020204" pitchFamily="34" charset="0"/>
              </a:rPr>
              <a:t>, y, x</a:t>
            </a:r>
          </a:p>
          <a:p>
            <a:endParaRPr lang="en-ID" sz="1700" dirty="0">
              <a:solidFill>
                <a:schemeClr val="bg1"/>
              </a:solidFill>
              <a:latin typeface="Myriad Pro" panose="020B0503030403020204" pitchFamily="34" charset="0"/>
            </a:endParaRPr>
          </a:p>
          <a:p>
            <a:r>
              <a:rPr lang="en-ID" sz="1700" dirty="0">
                <a:solidFill>
                  <a:schemeClr val="bg1"/>
                </a:solidFill>
                <a:latin typeface="Myriad Pro" panose="020B0503030403020204" pitchFamily="34" charset="0"/>
              </a:rPr>
              <a:t>// IMPLEMENTATION / DEFINITION</a:t>
            </a:r>
          </a:p>
          <a:p>
            <a:r>
              <a:rPr lang="en-ID" sz="1700" dirty="0">
                <a:solidFill>
                  <a:schemeClr val="bg1"/>
                </a:solidFill>
                <a:latin typeface="Myriad Pro" panose="020B0503030403020204" pitchFamily="34" charset="0"/>
              </a:rPr>
              <a:t>  INPUT(</a:t>
            </a:r>
            <a:r>
              <a:rPr lang="en-ID" sz="1700" dirty="0" err="1">
                <a:solidFill>
                  <a:schemeClr val="bg1"/>
                </a:solidFill>
                <a:latin typeface="Myriad Pro" panose="020B0503030403020204" pitchFamily="34" charset="0"/>
              </a:rPr>
              <a:t>batas</a:t>
            </a:r>
            <a:r>
              <a:rPr lang="en-ID" sz="1700" dirty="0">
                <a:solidFill>
                  <a:schemeClr val="bg1"/>
                </a:solidFill>
                <a:latin typeface="Myriad Pro" panose="020B0503030403020204" pitchFamily="34" charset="0"/>
              </a:rPr>
              <a:t>)</a:t>
            </a:r>
          </a:p>
          <a:p>
            <a:r>
              <a:rPr lang="en-ID" sz="1700" dirty="0">
                <a:solidFill>
                  <a:schemeClr val="bg1"/>
                </a:solidFill>
                <a:latin typeface="Myriad Pro" panose="020B0503030403020204" pitchFamily="34" charset="0"/>
              </a:rPr>
              <a:t>  SET y = 1</a:t>
            </a:r>
          </a:p>
          <a:p>
            <a:r>
              <a:rPr lang="en-ID" sz="1700" dirty="0">
                <a:solidFill>
                  <a:schemeClr val="bg1"/>
                </a:solidFill>
                <a:latin typeface="Myriad Pro" panose="020B0503030403020204" pitchFamily="34" charset="0"/>
              </a:rPr>
              <a:t>  </a:t>
            </a:r>
          </a:p>
          <a:p>
            <a:r>
              <a:rPr lang="en-ID" sz="1700" dirty="0">
                <a:solidFill>
                  <a:schemeClr val="bg1"/>
                </a:solidFill>
                <a:latin typeface="Myriad Pro" panose="020B0503030403020204" pitchFamily="34" charset="0"/>
              </a:rPr>
              <a:t>  for </a:t>
            </a:r>
            <a:r>
              <a:rPr lang="en-ID" sz="1700" b="1" dirty="0">
                <a:solidFill>
                  <a:schemeClr val="bg1"/>
                </a:solidFill>
                <a:latin typeface="Myriad Pro" panose="020B0503030403020204" pitchFamily="34" charset="0"/>
              </a:rPr>
              <a:t>y</a:t>
            </a:r>
            <a:r>
              <a:rPr lang="en-ID" sz="1700" dirty="0">
                <a:solidFill>
                  <a:schemeClr val="bg1"/>
                </a:solidFill>
                <a:latin typeface="Myriad Pro" panose="020B0503030403020204" pitchFamily="34" charset="0"/>
              </a:rPr>
              <a:t> to </a:t>
            </a:r>
            <a:r>
              <a:rPr lang="en-ID" sz="1700" b="1" dirty="0" err="1">
                <a:solidFill>
                  <a:schemeClr val="bg1"/>
                </a:solidFill>
                <a:latin typeface="Myriad Pro" panose="020B0503030403020204" pitchFamily="34" charset="0"/>
              </a:rPr>
              <a:t>batas</a:t>
            </a:r>
            <a:r>
              <a:rPr lang="en-ID" sz="1700" dirty="0">
                <a:solidFill>
                  <a:schemeClr val="bg1"/>
                </a:solidFill>
                <a:latin typeface="Myriad Pro" panose="020B0503030403020204" pitchFamily="34" charset="0"/>
              </a:rPr>
              <a:t> do</a:t>
            </a:r>
          </a:p>
          <a:p>
            <a:r>
              <a:rPr lang="en-ID" sz="1700" dirty="0">
                <a:solidFill>
                  <a:schemeClr val="bg1"/>
                </a:solidFill>
                <a:latin typeface="Myriad Pro" panose="020B0503030403020204" pitchFamily="34" charset="0"/>
              </a:rPr>
              <a:t>     SET x = 1</a:t>
            </a:r>
          </a:p>
          <a:p>
            <a:r>
              <a:rPr lang="en-ID" sz="1700" dirty="0">
                <a:solidFill>
                  <a:schemeClr val="bg1"/>
                </a:solidFill>
                <a:latin typeface="Myriad Pro" panose="020B0503030403020204" pitchFamily="34" charset="0"/>
              </a:rPr>
              <a:t>     while( x &lt;= </a:t>
            </a:r>
            <a:r>
              <a:rPr lang="en-ID" sz="1700" dirty="0" err="1">
                <a:solidFill>
                  <a:schemeClr val="bg1"/>
                </a:solidFill>
                <a:latin typeface="Myriad Pro" panose="020B0503030403020204" pitchFamily="34" charset="0"/>
              </a:rPr>
              <a:t>batas</a:t>
            </a:r>
            <a:r>
              <a:rPr lang="en-ID" sz="1700" dirty="0">
                <a:solidFill>
                  <a:schemeClr val="bg1"/>
                </a:solidFill>
                <a:latin typeface="Myriad Pro" panose="020B0503030403020204" pitchFamily="34" charset="0"/>
              </a:rPr>
              <a:t> ) do</a:t>
            </a:r>
          </a:p>
          <a:p>
            <a:r>
              <a:rPr lang="en-ID" sz="1700" dirty="0">
                <a:solidFill>
                  <a:schemeClr val="bg1"/>
                </a:solidFill>
                <a:latin typeface="Myriad Pro" panose="020B0503030403020204" pitchFamily="34" charset="0"/>
              </a:rPr>
              <a:t>         DISPLAY(x)</a:t>
            </a:r>
          </a:p>
          <a:p>
            <a:r>
              <a:rPr lang="en-ID" sz="1700" dirty="0">
                <a:solidFill>
                  <a:schemeClr val="bg1"/>
                </a:solidFill>
                <a:latin typeface="Myriad Pro" panose="020B0503030403020204" pitchFamily="34" charset="0"/>
              </a:rPr>
              <a:t>         x++</a:t>
            </a:r>
          </a:p>
          <a:p>
            <a:r>
              <a:rPr lang="en-ID" sz="1700" dirty="0">
                <a:solidFill>
                  <a:schemeClr val="bg1"/>
                </a:solidFill>
                <a:latin typeface="Myriad Pro" panose="020B0503030403020204" pitchFamily="34" charset="0"/>
              </a:rPr>
              <a:t>     </a:t>
            </a:r>
            <a:r>
              <a:rPr lang="en-ID" sz="1700" dirty="0" err="1">
                <a:solidFill>
                  <a:schemeClr val="bg1"/>
                </a:solidFill>
                <a:latin typeface="Myriad Pro" panose="020B0503030403020204" pitchFamily="34" charset="0"/>
              </a:rPr>
              <a:t>endwhile</a:t>
            </a:r>
            <a:endParaRPr lang="en-ID" sz="1700" dirty="0">
              <a:solidFill>
                <a:schemeClr val="bg1"/>
              </a:solidFill>
              <a:latin typeface="Myriad Pro" panose="020B0503030403020204" pitchFamily="34" charset="0"/>
            </a:endParaRPr>
          </a:p>
          <a:p>
            <a:r>
              <a:rPr lang="en-ID" sz="1700" dirty="0">
                <a:solidFill>
                  <a:schemeClr val="bg1"/>
                </a:solidFill>
                <a:latin typeface="Myriad Pro" panose="020B0503030403020204" pitchFamily="34" charset="0"/>
              </a:rPr>
              <a:t>  DISPLAY(“\n”)</a:t>
            </a:r>
          </a:p>
          <a:p>
            <a:r>
              <a:rPr lang="en-ID" sz="1700" dirty="0">
                <a:solidFill>
                  <a:schemeClr val="bg1"/>
                </a:solidFill>
                <a:latin typeface="Myriad Pro" panose="020B0503030403020204" pitchFamily="34" charset="0"/>
              </a:rPr>
              <a:t>  </a:t>
            </a:r>
            <a:r>
              <a:rPr lang="en-ID" sz="1700" dirty="0" err="1">
                <a:solidFill>
                  <a:schemeClr val="bg1"/>
                </a:solidFill>
                <a:latin typeface="Myriad Pro" panose="020B0503030403020204" pitchFamily="34" charset="0"/>
              </a:rPr>
              <a:t>endfor</a:t>
            </a:r>
            <a:endParaRPr lang="en-ID" sz="1700" dirty="0">
              <a:solidFill>
                <a:schemeClr val="bg1"/>
              </a:solidFill>
              <a:latin typeface="Myriad Pro" panose="020B0503030403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218340-416C-417A-82AA-9217DBC761B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741070"/>
            <a:ext cx="2994138" cy="4234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175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699542"/>
            <a:ext cx="9144000" cy="576064"/>
          </a:xfrm>
        </p:spPr>
        <p:txBody>
          <a:bodyPr/>
          <a:lstStyle/>
          <a:p>
            <a:r>
              <a:rPr lang="en-US" altLang="ko-KR" sz="4000" b="1" dirty="0">
                <a:latin typeface="Myriad Pro" panose="020B0503030403020204" pitchFamily="34" charset="0"/>
              </a:rPr>
              <a:t>Pola</a:t>
            </a:r>
            <a:endParaRPr lang="ko-KR" altLang="en-US" sz="4000" b="1" dirty="0">
              <a:latin typeface="Myriad Pro" panose="020B0503030403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BA5E3A-EE82-4ED7-92E0-7A6B086156AA}"/>
              </a:ext>
            </a:extLst>
          </p:cNvPr>
          <p:cNvSpPr txBox="1"/>
          <p:nvPr/>
        </p:nvSpPr>
        <p:spPr>
          <a:xfrm>
            <a:off x="3887924" y="1285585"/>
            <a:ext cx="136815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Myriad Pro" panose="020B0503030403020204" pitchFamily="34" charset="0"/>
              </a:rPr>
              <a:t>1 2 3 4 5</a:t>
            </a:r>
          </a:p>
          <a:p>
            <a:r>
              <a:rPr lang="en-US" sz="2400" dirty="0">
                <a:solidFill>
                  <a:schemeClr val="bg1"/>
                </a:solidFill>
                <a:latin typeface="Myriad Pro" panose="020B0503030403020204" pitchFamily="34" charset="0"/>
              </a:rPr>
              <a:t>1 2 3 4 </a:t>
            </a:r>
          </a:p>
          <a:p>
            <a:r>
              <a:rPr lang="en-US" sz="2400" dirty="0">
                <a:solidFill>
                  <a:schemeClr val="bg1"/>
                </a:solidFill>
                <a:latin typeface="Myriad Pro" panose="020B0503030403020204" pitchFamily="34" charset="0"/>
              </a:rPr>
              <a:t>1 2 3</a:t>
            </a:r>
          </a:p>
          <a:p>
            <a:r>
              <a:rPr lang="en-US" sz="2400" dirty="0">
                <a:solidFill>
                  <a:schemeClr val="bg1"/>
                </a:solidFill>
                <a:latin typeface="Myriad Pro" panose="020B0503030403020204" pitchFamily="34" charset="0"/>
              </a:rPr>
              <a:t>1 2</a:t>
            </a:r>
          </a:p>
          <a:p>
            <a:r>
              <a:rPr lang="en-US" sz="2400" dirty="0">
                <a:solidFill>
                  <a:schemeClr val="bg1"/>
                </a:solidFill>
                <a:latin typeface="Myriad Pro" panose="020B0503030403020204" pitchFamily="34" charset="0"/>
              </a:rPr>
              <a:t>1</a:t>
            </a:r>
            <a:endParaRPr lang="en-ID" sz="2400" dirty="0">
              <a:solidFill>
                <a:schemeClr val="bg1"/>
              </a:solidFill>
              <a:latin typeface="Myriad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876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2E15334-6BCA-4721-A3F8-9D7FF937ED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>
                <a:latin typeface="Myriad Pro" panose="020B0503030403020204" pitchFamily="34" charset="0"/>
              </a:rPr>
              <a:t>Flowchart &amp; Pseudocode</a:t>
            </a:r>
            <a:endParaRPr lang="en-ID" b="1" dirty="0">
              <a:latin typeface="Myriad Pro" panose="020B0503030403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1E4DDD-682D-42AA-A895-7A1AF3ED194F}"/>
              </a:ext>
            </a:extLst>
          </p:cNvPr>
          <p:cNvSpPr txBox="1"/>
          <p:nvPr/>
        </p:nvSpPr>
        <p:spPr>
          <a:xfrm>
            <a:off x="4602199" y="699542"/>
            <a:ext cx="4032448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>
                <a:solidFill>
                  <a:schemeClr val="bg1"/>
                </a:solidFill>
                <a:latin typeface="Myriad Pro" panose="020B0503030403020204" pitchFamily="34" charset="0"/>
              </a:rPr>
              <a:t>// DECLARATION</a:t>
            </a:r>
            <a:endParaRPr lang="en-ID" sz="1700" dirty="0">
              <a:solidFill>
                <a:schemeClr val="bg1"/>
              </a:solidFill>
              <a:latin typeface="Myriad Pro" panose="020B0503030403020204" pitchFamily="34" charset="0"/>
            </a:endParaRPr>
          </a:p>
          <a:p>
            <a:r>
              <a:rPr lang="en-ID" sz="1700" dirty="0">
                <a:solidFill>
                  <a:schemeClr val="bg1"/>
                </a:solidFill>
                <a:latin typeface="Myriad Pro" panose="020B0503030403020204" pitchFamily="34" charset="0"/>
              </a:rPr>
              <a:t>  DECLARE</a:t>
            </a:r>
          </a:p>
          <a:p>
            <a:r>
              <a:rPr lang="en-ID" sz="1700" dirty="0">
                <a:solidFill>
                  <a:schemeClr val="bg1"/>
                </a:solidFill>
                <a:latin typeface="Myriad Pro" panose="020B0503030403020204" pitchFamily="34" charset="0"/>
              </a:rPr>
              <a:t>   integer </a:t>
            </a:r>
            <a:r>
              <a:rPr lang="en-ID" sz="1700" dirty="0" err="1">
                <a:solidFill>
                  <a:schemeClr val="bg1"/>
                </a:solidFill>
                <a:latin typeface="Myriad Pro" panose="020B0503030403020204" pitchFamily="34" charset="0"/>
              </a:rPr>
              <a:t>batas</a:t>
            </a:r>
            <a:r>
              <a:rPr lang="en-ID" sz="1700" dirty="0">
                <a:solidFill>
                  <a:schemeClr val="bg1"/>
                </a:solidFill>
                <a:latin typeface="Myriad Pro" panose="020B0503030403020204" pitchFamily="34" charset="0"/>
              </a:rPr>
              <a:t>, y, x</a:t>
            </a:r>
          </a:p>
          <a:p>
            <a:endParaRPr lang="en-ID" sz="1700" dirty="0">
              <a:solidFill>
                <a:schemeClr val="bg1"/>
              </a:solidFill>
              <a:latin typeface="Myriad Pro" panose="020B0503030403020204" pitchFamily="34" charset="0"/>
            </a:endParaRPr>
          </a:p>
          <a:p>
            <a:r>
              <a:rPr lang="en-ID" sz="1700" dirty="0">
                <a:solidFill>
                  <a:schemeClr val="bg1"/>
                </a:solidFill>
                <a:latin typeface="Myriad Pro" panose="020B0503030403020204" pitchFamily="34" charset="0"/>
              </a:rPr>
              <a:t>// IMPLEMENTATION / DEFINITION</a:t>
            </a:r>
          </a:p>
          <a:p>
            <a:r>
              <a:rPr lang="en-ID" sz="1700" dirty="0">
                <a:solidFill>
                  <a:schemeClr val="bg1"/>
                </a:solidFill>
                <a:latin typeface="Myriad Pro" panose="020B0503030403020204" pitchFamily="34" charset="0"/>
              </a:rPr>
              <a:t>  INPUT(</a:t>
            </a:r>
            <a:r>
              <a:rPr lang="en-ID" sz="1700" dirty="0" err="1">
                <a:solidFill>
                  <a:schemeClr val="bg1"/>
                </a:solidFill>
                <a:latin typeface="Myriad Pro" panose="020B0503030403020204" pitchFamily="34" charset="0"/>
              </a:rPr>
              <a:t>batas</a:t>
            </a:r>
            <a:r>
              <a:rPr lang="en-ID" sz="1700" dirty="0">
                <a:solidFill>
                  <a:schemeClr val="bg1"/>
                </a:solidFill>
                <a:latin typeface="Myriad Pro" panose="020B0503030403020204" pitchFamily="34" charset="0"/>
              </a:rPr>
              <a:t>)</a:t>
            </a:r>
          </a:p>
          <a:p>
            <a:r>
              <a:rPr lang="en-ID" sz="1700" dirty="0">
                <a:solidFill>
                  <a:schemeClr val="bg1"/>
                </a:solidFill>
                <a:latin typeface="Myriad Pro" panose="020B0503030403020204" pitchFamily="34" charset="0"/>
              </a:rPr>
              <a:t>  SET y = </a:t>
            </a:r>
            <a:r>
              <a:rPr lang="en-ID" sz="1700" dirty="0" err="1">
                <a:solidFill>
                  <a:schemeClr val="bg1"/>
                </a:solidFill>
                <a:latin typeface="Myriad Pro" panose="020B0503030403020204" pitchFamily="34" charset="0"/>
              </a:rPr>
              <a:t>batas</a:t>
            </a:r>
            <a:endParaRPr lang="en-ID" sz="1700" dirty="0">
              <a:solidFill>
                <a:schemeClr val="bg1"/>
              </a:solidFill>
              <a:latin typeface="Myriad Pro" panose="020B0503030403020204" pitchFamily="34" charset="0"/>
            </a:endParaRPr>
          </a:p>
          <a:p>
            <a:r>
              <a:rPr lang="en-ID" sz="1700" dirty="0">
                <a:solidFill>
                  <a:schemeClr val="bg1"/>
                </a:solidFill>
                <a:latin typeface="Myriad Pro" panose="020B0503030403020204" pitchFamily="34" charset="0"/>
              </a:rPr>
              <a:t>  </a:t>
            </a:r>
          </a:p>
          <a:p>
            <a:r>
              <a:rPr lang="en-ID" sz="1700" dirty="0">
                <a:solidFill>
                  <a:schemeClr val="bg1"/>
                </a:solidFill>
                <a:latin typeface="Myriad Pro" panose="020B0503030403020204" pitchFamily="34" charset="0"/>
              </a:rPr>
              <a:t>  for </a:t>
            </a:r>
            <a:r>
              <a:rPr lang="en-ID" sz="1700" b="1" dirty="0">
                <a:solidFill>
                  <a:schemeClr val="bg1"/>
                </a:solidFill>
                <a:latin typeface="Myriad Pro" panose="020B0503030403020204" pitchFamily="34" charset="0"/>
              </a:rPr>
              <a:t>y</a:t>
            </a:r>
            <a:r>
              <a:rPr lang="en-ID" sz="1700" dirty="0">
                <a:solidFill>
                  <a:schemeClr val="bg1"/>
                </a:solidFill>
                <a:latin typeface="Myriad Pro" panose="020B0503030403020204" pitchFamily="34" charset="0"/>
              </a:rPr>
              <a:t> </a:t>
            </a:r>
            <a:r>
              <a:rPr lang="en-ID" sz="1700" dirty="0" err="1">
                <a:solidFill>
                  <a:schemeClr val="bg1"/>
                </a:solidFill>
                <a:latin typeface="Myriad Pro" panose="020B0503030403020204" pitchFamily="34" charset="0"/>
              </a:rPr>
              <a:t>downto</a:t>
            </a:r>
            <a:r>
              <a:rPr lang="en-ID" sz="1700" dirty="0">
                <a:solidFill>
                  <a:schemeClr val="bg1"/>
                </a:solidFill>
                <a:latin typeface="Myriad Pro" panose="020B0503030403020204" pitchFamily="34" charset="0"/>
              </a:rPr>
              <a:t> </a:t>
            </a:r>
            <a:r>
              <a:rPr lang="en-ID" sz="1700" b="1" dirty="0">
                <a:solidFill>
                  <a:schemeClr val="bg1"/>
                </a:solidFill>
                <a:latin typeface="Myriad Pro" panose="020B0503030403020204" pitchFamily="34" charset="0"/>
              </a:rPr>
              <a:t>1</a:t>
            </a:r>
            <a:r>
              <a:rPr lang="en-ID" sz="1700" dirty="0">
                <a:solidFill>
                  <a:schemeClr val="bg1"/>
                </a:solidFill>
                <a:latin typeface="Myriad Pro" panose="020B0503030403020204" pitchFamily="34" charset="0"/>
              </a:rPr>
              <a:t> do</a:t>
            </a:r>
          </a:p>
          <a:p>
            <a:r>
              <a:rPr lang="en-ID" sz="1700" dirty="0">
                <a:solidFill>
                  <a:schemeClr val="bg1"/>
                </a:solidFill>
                <a:latin typeface="Myriad Pro" panose="020B0503030403020204" pitchFamily="34" charset="0"/>
              </a:rPr>
              <a:t>     SET x = 1</a:t>
            </a:r>
          </a:p>
          <a:p>
            <a:r>
              <a:rPr lang="en-ID" sz="1700" dirty="0">
                <a:solidFill>
                  <a:schemeClr val="bg1"/>
                </a:solidFill>
                <a:latin typeface="Myriad Pro" panose="020B0503030403020204" pitchFamily="34" charset="0"/>
              </a:rPr>
              <a:t>     while( x &lt;= y ) do</a:t>
            </a:r>
          </a:p>
          <a:p>
            <a:r>
              <a:rPr lang="en-ID" sz="1700" dirty="0">
                <a:solidFill>
                  <a:schemeClr val="bg1"/>
                </a:solidFill>
                <a:latin typeface="Myriad Pro" panose="020B0503030403020204" pitchFamily="34" charset="0"/>
              </a:rPr>
              <a:t>         DISPLAY(x)</a:t>
            </a:r>
          </a:p>
          <a:p>
            <a:r>
              <a:rPr lang="en-ID" sz="1700" dirty="0">
                <a:solidFill>
                  <a:schemeClr val="bg1"/>
                </a:solidFill>
                <a:latin typeface="Myriad Pro" panose="020B0503030403020204" pitchFamily="34" charset="0"/>
              </a:rPr>
              <a:t>         x++</a:t>
            </a:r>
          </a:p>
          <a:p>
            <a:r>
              <a:rPr lang="en-ID" sz="1700" dirty="0">
                <a:solidFill>
                  <a:schemeClr val="bg1"/>
                </a:solidFill>
                <a:latin typeface="Myriad Pro" panose="020B0503030403020204" pitchFamily="34" charset="0"/>
              </a:rPr>
              <a:t>     </a:t>
            </a:r>
            <a:r>
              <a:rPr lang="en-ID" sz="1700" dirty="0" err="1">
                <a:solidFill>
                  <a:schemeClr val="bg1"/>
                </a:solidFill>
                <a:latin typeface="Myriad Pro" panose="020B0503030403020204" pitchFamily="34" charset="0"/>
              </a:rPr>
              <a:t>endwhile</a:t>
            </a:r>
            <a:endParaRPr lang="en-ID" sz="1700" dirty="0">
              <a:solidFill>
                <a:schemeClr val="bg1"/>
              </a:solidFill>
              <a:latin typeface="Myriad Pro" panose="020B0503030403020204" pitchFamily="34" charset="0"/>
            </a:endParaRPr>
          </a:p>
          <a:p>
            <a:r>
              <a:rPr lang="en-ID" sz="1700" dirty="0">
                <a:solidFill>
                  <a:schemeClr val="bg1"/>
                </a:solidFill>
                <a:latin typeface="Myriad Pro" panose="020B0503030403020204" pitchFamily="34" charset="0"/>
              </a:rPr>
              <a:t>  DISPLAY(“\n”)</a:t>
            </a:r>
          </a:p>
          <a:p>
            <a:r>
              <a:rPr lang="en-ID" sz="1700" dirty="0">
                <a:solidFill>
                  <a:schemeClr val="bg1"/>
                </a:solidFill>
                <a:latin typeface="Myriad Pro" panose="020B0503030403020204" pitchFamily="34" charset="0"/>
              </a:rPr>
              <a:t>  </a:t>
            </a:r>
            <a:r>
              <a:rPr lang="en-ID" sz="1700" dirty="0" err="1">
                <a:solidFill>
                  <a:schemeClr val="bg1"/>
                </a:solidFill>
                <a:latin typeface="Myriad Pro" panose="020B0503030403020204" pitchFamily="34" charset="0"/>
              </a:rPr>
              <a:t>endfor</a:t>
            </a:r>
            <a:endParaRPr lang="en-ID" sz="1700" dirty="0">
              <a:solidFill>
                <a:schemeClr val="bg1"/>
              </a:solidFill>
              <a:latin typeface="Myriad Pro" panose="020B0503030403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3B8FBD-D0BC-409F-9440-3F6D5E68A56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730022"/>
            <a:ext cx="2995418" cy="4236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942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069720" y="731480"/>
            <a:ext cx="1998224" cy="40011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rgbClr val="444342"/>
                </a:solidFill>
                <a:latin typeface="Myriad Pro" panose="020B0503030403020204" pitchFamily="34" charset="0"/>
                <a:cs typeface="Arial" pitchFamily="34" charset="0"/>
              </a:rPr>
              <a:t>NEXT..</a:t>
            </a:r>
            <a:endParaRPr lang="ko-KR" altLang="en-US" sz="2000" b="1" dirty="0">
              <a:solidFill>
                <a:srgbClr val="444342"/>
              </a:solidFill>
              <a:latin typeface="Myriad Pro" panose="020B0503030403020204" pitchFamily="34" charset="0"/>
              <a:cs typeface="Arial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008983" y="1131590"/>
            <a:ext cx="122857" cy="401191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590A5CE-9ADB-4156-827A-09F020100BEF}"/>
              </a:ext>
            </a:extLst>
          </p:cNvPr>
          <p:cNvSpPr txBox="1">
            <a:spLocks/>
          </p:cNvSpPr>
          <p:nvPr/>
        </p:nvSpPr>
        <p:spPr>
          <a:xfrm>
            <a:off x="2915816" y="1275606"/>
            <a:ext cx="5811303" cy="3600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814388" indent="-457200" algn="just">
              <a:buClr>
                <a:srgbClr val="FFC000"/>
              </a:buClr>
              <a:buFont typeface="Wingdings" panose="05000000000000000000" pitchFamily="2" charset="2"/>
              <a:buChar char="ü"/>
            </a:pPr>
            <a:r>
              <a:rPr lang="en-US" sz="19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Selamat</a:t>
            </a:r>
            <a:r>
              <a:rPr lang="en-US" sz="19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.!!!</a:t>
            </a:r>
            <a:endParaRPr lang="id-ID" sz="19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002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err="1"/>
              <a:t>Terimakasih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/>
              <a:t>Yunus Febriansyah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8106635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 err="1">
                <a:latin typeface="Myriad Pro" panose="020B0503030403020204" pitchFamily="34" charset="0"/>
              </a:rPr>
              <a:t>Contoh</a:t>
            </a:r>
            <a:r>
              <a:rPr lang="en-US" altLang="ko-KR" b="1" dirty="0">
                <a:latin typeface="Myriad Pro" panose="020B0503030403020204" pitchFamily="34" charset="0"/>
              </a:rPr>
              <a:t> di </a:t>
            </a:r>
            <a:r>
              <a:rPr lang="en-US" altLang="ko-KR" b="1" dirty="0" err="1">
                <a:latin typeface="Myriad Pro" panose="020B0503030403020204" pitchFamily="34" charset="0"/>
              </a:rPr>
              <a:t>Pemrograman</a:t>
            </a:r>
            <a:endParaRPr lang="ko-KR" altLang="en-US" b="1" dirty="0">
              <a:latin typeface="Myriad Pro" panose="020B0503030403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7781E5F-E91C-48A8-AFBD-763D3A0DF562}"/>
              </a:ext>
            </a:extLst>
          </p:cNvPr>
          <p:cNvSpPr/>
          <p:nvPr/>
        </p:nvSpPr>
        <p:spPr>
          <a:xfrm>
            <a:off x="1187624" y="1059582"/>
            <a:ext cx="6840000" cy="248427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yriad Pro" panose="020B0503030403020204" pitchFamily="34" charset="0"/>
                <a:cs typeface="+mn-cs"/>
              </a:rPr>
              <a:t>PROGRAM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yriad Pro" panose="020B0503030403020204" pitchFamily="34" charset="0"/>
                <a:cs typeface="+mn-cs"/>
              </a:rPr>
              <a:t>Persegi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yriad Pro" panose="020B0503030403020204" pitchFamily="34" charset="0"/>
                <a:cs typeface="+mn-cs"/>
              </a:rPr>
              <a:t> Panjang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yriad Pro" panose="020B0503030403020204" pitchFamily="34" charset="0"/>
                <a:cs typeface="+mn-cs"/>
              </a:rPr>
              <a:t>Program </a:t>
            </a:r>
            <a:r>
              <a:rPr kumimoji="0" lang="en-US" altLang="id-ID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yriad Pro" panose="020B0503030403020204" pitchFamily="34" charset="0"/>
                <a:cs typeface="+mn-cs"/>
              </a:rPr>
              <a:t>untuk</a:t>
            </a:r>
            <a:r>
              <a:rPr kumimoji="0" lang="en-US" alt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yriad Pro" panose="020B0503030403020204" pitchFamily="34" charset="0"/>
                <a:cs typeface="+mn-cs"/>
              </a:rPr>
              <a:t> </a:t>
            </a:r>
            <a:r>
              <a:rPr kumimoji="0" lang="en-US" altLang="id-ID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yriad Pro" panose="020B0503030403020204" pitchFamily="34" charset="0"/>
                <a:cs typeface="+mn-cs"/>
              </a:rPr>
              <a:t>menghitung</a:t>
            </a:r>
            <a:r>
              <a:rPr kumimoji="0" lang="en-US" alt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yriad Pro" panose="020B0503030403020204" pitchFamily="34" charset="0"/>
                <a:cs typeface="+mn-cs"/>
              </a:rPr>
              <a:t> </a:t>
            </a:r>
            <a:r>
              <a:rPr kumimoji="0" lang="en-US" altLang="id-ID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yriad Pro" panose="020B0503030403020204" pitchFamily="34" charset="0"/>
                <a:cs typeface="+mn-cs"/>
              </a:rPr>
              <a:t>luas</a:t>
            </a:r>
            <a:r>
              <a:rPr kumimoji="0" lang="en-US" alt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yriad Pro" panose="020B0503030403020204" pitchFamily="34" charset="0"/>
                <a:cs typeface="+mn-cs"/>
              </a:rPr>
              <a:t> </a:t>
            </a:r>
            <a:r>
              <a:rPr kumimoji="0" lang="en-US" altLang="id-ID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yriad Pro" panose="020B0503030403020204" pitchFamily="34" charset="0"/>
                <a:cs typeface="+mn-cs"/>
              </a:rPr>
              <a:t>persegi</a:t>
            </a:r>
            <a:r>
              <a:rPr kumimoji="0" lang="id-ID" alt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yriad Pro" panose="020B0503030403020204" pitchFamily="34" charset="0"/>
                <a:cs typeface="+mn-cs"/>
              </a:rPr>
              <a:t> </a:t>
            </a:r>
            <a:r>
              <a:rPr kumimoji="0" lang="en-US" altLang="id-ID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yriad Pro" panose="020B0503030403020204" pitchFamily="34" charset="0"/>
                <a:cs typeface="+mn-cs"/>
              </a:rPr>
              <a:t>panjang</a:t>
            </a:r>
            <a:r>
              <a:rPr kumimoji="0" lang="en-US" alt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yriad Pro" panose="020B0503030403020204" pitchFamily="34" charset="0"/>
                <a:cs typeface="+mn-c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id-ID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yriad Pro" panose="020B0503030403020204" pitchFamily="34" charset="0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yriad Pro" panose="020B0503030403020204" pitchFamily="34" charset="0"/>
                <a:cs typeface="+mn-cs"/>
              </a:rPr>
              <a:t>ALGORITMA :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yriad Pro" panose="020B0503030403020204" pitchFamily="34" charset="0"/>
                <a:cs typeface="+mn-cs"/>
              </a:rPr>
              <a:t>Masukkan/input </a:t>
            </a:r>
            <a:r>
              <a:rPr kumimoji="0" lang="en-US" altLang="id-ID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yriad Pro" panose="020B0503030403020204" pitchFamily="34" charset="0"/>
                <a:cs typeface="+mn-cs"/>
              </a:rPr>
              <a:t>panjang</a:t>
            </a:r>
            <a:r>
              <a:rPr kumimoji="0" lang="en-US" alt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yriad Pro" panose="020B0503030403020204" pitchFamily="34" charset="0"/>
                <a:cs typeface="+mn-cs"/>
              </a:rPr>
              <a:t> dan </a:t>
            </a:r>
            <a:r>
              <a:rPr kumimoji="0" lang="en-US" altLang="id-ID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yriad Pro" panose="020B0503030403020204" pitchFamily="34" charset="0"/>
                <a:cs typeface="+mn-cs"/>
              </a:rPr>
              <a:t>lebar</a:t>
            </a:r>
            <a:r>
              <a:rPr kumimoji="0" lang="en-US" alt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yriad Pro" panose="020B0503030403020204" pitchFamily="34" charset="0"/>
                <a:cs typeface="+mn-cs"/>
              </a:rPr>
              <a:t> </a:t>
            </a:r>
            <a:r>
              <a:rPr kumimoji="0" lang="en-US" altLang="id-ID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yriad Pro" panose="020B0503030403020204" pitchFamily="34" charset="0"/>
                <a:cs typeface="+mn-cs"/>
              </a:rPr>
              <a:t>persegi</a:t>
            </a:r>
            <a:r>
              <a:rPr kumimoji="0" lang="en-US" alt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yriad Pro" panose="020B0503030403020204" pitchFamily="34" charset="0"/>
                <a:cs typeface="+mn-cs"/>
              </a:rPr>
              <a:t> </a:t>
            </a:r>
            <a:r>
              <a:rPr kumimoji="0" lang="en-US" altLang="id-ID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yriad Pro" panose="020B0503030403020204" pitchFamily="34" charset="0"/>
                <a:cs typeface="+mn-cs"/>
              </a:rPr>
              <a:t>panjang</a:t>
            </a:r>
            <a:r>
              <a:rPr kumimoji="0" lang="en-US" alt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yriad Pro" panose="020B0503030403020204" pitchFamily="34" charset="0"/>
                <a:cs typeface="+mn-c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id-ID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yriad Pro" panose="020B0503030403020204" pitchFamily="34" charset="0"/>
                <a:cs typeface="+mn-cs"/>
              </a:rPr>
              <a:t>Hitung</a:t>
            </a:r>
            <a:r>
              <a:rPr kumimoji="0" lang="en-US" alt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yriad Pro" panose="020B0503030403020204" pitchFamily="34" charset="0"/>
                <a:cs typeface="+mn-cs"/>
              </a:rPr>
              <a:t> </a:t>
            </a:r>
            <a:r>
              <a:rPr kumimoji="0" lang="en-US" altLang="id-ID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yriad Pro" panose="020B0503030403020204" pitchFamily="34" charset="0"/>
                <a:cs typeface="+mn-cs"/>
              </a:rPr>
              <a:t>luas</a:t>
            </a:r>
            <a:r>
              <a:rPr kumimoji="0" lang="en-US" alt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yriad Pro" panose="020B0503030403020204" pitchFamily="34" charset="0"/>
                <a:cs typeface="+mn-cs"/>
              </a:rPr>
              <a:t> </a:t>
            </a:r>
            <a:r>
              <a:rPr kumimoji="0" lang="en-US" altLang="id-ID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yriad Pro" panose="020B0503030403020204" pitchFamily="34" charset="0"/>
                <a:cs typeface="+mn-cs"/>
              </a:rPr>
              <a:t>persegi</a:t>
            </a:r>
            <a:r>
              <a:rPr kumimoji="0" lang="en-US" alt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yriad Pro" panose="020B0503030403020204" pitchFamily="34" charset="0"/>
                <a:cs typeface="+mn-cs"/>
              </a:rPr>
              <a:t> </a:t>
            </a:r>
            <a:r>
              <a:rPr kumimoji="0" lang="en-US" altLang="id-ID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yriad Pro" panose="020B0503030403020204" pitchFamily="34" charset="0"/>
                <a:cs typeface="+mn-cs"/>
              </a:rPr>
              <a:t>panjang</a:t>
            </a:r>
            <a:r>
              <a:rPr kumimoji="0" lang="en-US" alt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yriad Pro" panose="020B0503030403020204" pitchFamily="34" charset="0"/>
                <a:cs typeface="+mn-cs"/>
              </a:rPr>
              <a:t> </a:t>
            </a:r>
            <a:r>
              <a:rPr kumimoji="0" lang="en-US" altLang="id-ID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yriad Pro" panose="020B0503030403020204" pitchFamily="34" charset="0"/>
                <a:cs typeface="+mn-cs"/>
              </a:rPr>
              <a:t>dengan</a:t>
            </a:r>
            <a:r>
              <a:rPr kumimoji="0" lang="en-US" alt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yriad Pro" panose="020B0503030403020204" pitchFamily="34" charset="0"/>
                <a:cs typeface="+mn-cs"/>
              </a:rPr>
              <a:t> </a:t>
            </a:r>
            <a:r>
              <a:rPr kumimoji="0" lang="en-US" altLang="id-ID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yriad Pro" panose="020B0503030403020204" pitchFamily="34" charset="0"/>
                <a:cs typeface="+mn-cs"/>
              </a:rPr>
              <a:t>rumus</a:t>
            </a:r>
            <a:r>
              <a:rPr kumimoji="0" lang="en-US" alt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yriad Pro" panose="020B0503030403020204" pitchFamily="34" charset="0"/>
                <a:cs typeface="+mn-cs"/>
              </a:rPr>
              <a:t> : Luas = Panjang x </a:t>
            </a:r>
            <a:r>
              <a:rPr kumimoji="0" lang="en-US" altLang="id-ID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yriad Pro" panose="020B0503030403020204" pitchFamily="34" charset="0"/>
                <a:cs typeface="+mn-cs"/>
              </a:rPr>
              <a:t>Lebar</a:t>
            </a:r>
            <a:endParaRPr kumimoji="0" lang="en-US" altLang="id-ID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yriad Pro" panose="020B0503030403020204" pitchFamily="34" charset="0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3"/>
              <a:tabLst/>
              <a:defRPr/>
            </a:pPr>
            <a:r>
              <a:rPr kumimoji="0" lang="en-US" altLang="id-ID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yriad Pro" panose="020B0503030403020204" pitchFamily="34" charset="0"/>
                <a:cs typeface="+mn-cs"/>
              </a:rPr>
              <a:t>Tampilkan</a:t>
            </a:r>
            <a:r>
              <a:rPr kumimoji="0" lang="en-US" alt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yriad Pro" panose="020B0503030403020204" pitchFamily="34" charset="0"/>
                <a:cs typeface="+mn-cs"/>
              </a:rPr>
              <a:t> </a:t>
            </a:r>
            <a:r>
              <a:rPr kumimoji="0" lang="en-US" altLang="id-ID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yriad Pro" panose="020B0503030403020204" pitchFamily="34" charset="0"/>
                <a:cs typeface="+mn-cs"/>
              </a:rPr>
              <a:t>luas</a:t>
            </a:r>
            <a:r>
              <a:rPr kumimoji="0" lang="en-US" alt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yriad Pro" panose="020B0503030403020204" pitchFamily="34" charset="0"/>
                <a:cs typeface="+mn-cs"/>
              </a:rPr>
              <a:t> </a:t>
            </a:r>
            <a:r>
              <a:rPr kumimoji="0" lang="en-US" altLang="id-ID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yriad Pro" panose="020B0503030403020204" pitchFamily="34" charset="0"/>
                <a:cs typeface="+mn-cs"/>
              </a:rPr>
              <a:t>persegi</a:t>
            </a:r>
            <a:r>
              <a:rPr kumimoji="0" lang="en-US" alt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yriad Pro" panose="020B0503030403020204" pitchFamily="34" charset="0"/>
                <a:cs typeface="+mn-cs"/>
              </a:rPr>
              <a:t> </a:t>
            </a:r>
            <a:r>
              <a:rPr kumimoji="0" lang="en-US" altLang="id-ID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yriad Pro" panose="020B0503030403020204" pitchFamily="34" charset="0"/>
                <a:cs typeface="+mn-cs"/>
              </a:rPr>
              <a:t>panjang</a:t>
            </a:r>
            <a:r>
              <a:rPr kumimoji="0" lang="en-US" alt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yriad Pro" panose="020B0503030403020204" pitchFamily="34" charset="0"/>
                <a:cs typeface="+mn-c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54733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6565" y="2733768"/>
            <a:ext cx="3908153" cy="702078"/>
          </a:xfrm>
        </p:spPr>
        <p:txBody>
          <a:bodyPr>
            <a:normAutofit fontScale="90000"/>
          </a:bodyPr>
          <a:lstStyle/>
          <a:p>
            <a:r>
              <a:rPr lang="en-US" sz="3000" dirty="0"/>
              <a:t>YUNUS FEBRIANSYAH</a:t>
            </a:r>
          </a:p>
        </p:txBody>
      </p:sp>
      <p:sp>
        <p:nvSpPr>
          <p:cNvPr id="40" name="Slide Number Placeholder 39">
            <a:extLst>
              <a:ext uri="{FF2B5EF4-FFF2-40B4-BE49-F238E27FC236}">
                <a16:creationId xmlns:a16="http://schemas.microsoft.com/office/drawing/2014/main" id="{3FDADECE-BF65-44C8-B523-E1DC603B05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88F610-7B7C-44F0-8FE6-F62371B7351D}" type="slidenum"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3D4149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68576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140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3D4149">
                  <a:lumMod val="60000"/>
                  <a:lumOff val="4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C7E3149-3E36-4EFB-B063-B3CE0D19CB4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56" t="11151" r="59830" b="25801"/>
          <a:stretch/>
        </p:blipFill>
        <p:spPr>
          <a:xfrm>
            <a:off x="2411761" y="1051285"/>
            <a:ext cx="1506512" cy="18092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3ED813D-EDA6-4B5E-947E-A9260527500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622" y="1051285"/>
            <a:ext cx="1682483" cy="1682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38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355976" y="2871204"/>
            <a:ext cx="4536356" cy="636650"/>
          </a:xfrm>
        </p:spPr>
        <p:txBody>
          <a:bodyPr/>
          <a:lstStyle/>
          <a:p>
            <a:r>
              <a:rPr lang="en-US" altLang="ko-KR" sz="4000" dirty="0">
                <a:latin typeface="Myriad Pro" panose="020B0503030403020204" pitchFamily="34" charset="0"/>
                <a:ea typeface="맑은 고딕" pitchFamily="50" charset="-127"/>
              </a:rPr>
              <a:t>KONSEP ARRAY</a:t>
            </a:r>
            <a:endParaRPr lang="en-US" altLang="ko-KR" sz="3200" dirty="0">
              <a:latin typeface="Myriad Pro" panose="020B0503030403020204" pitchFamily="34" charset="0"/>
            </a:endParaRP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860A187C-297D-4256-8D90-F995FB56BC5A}"/>
              </a:ext>
            </a:extLst>
          </p:cNvPr>
          <p:cNvSpPr txBox="1">
            <a:spLocks/>
          </p:cNvSpPr>
          <p:nvPr/>
        </p:nvSpPr>
        <p:spPr>
          <a:xfrm>
            <a:off x="5003900" y="3363838"/>
            <a:ext cx="3888432" cy="636650"/>
          </a:xfrm>
          <a:prstGeom prst="rect">
            <a:avLst/>
          </a:prstGeom>
        </p:spPr>
        <p:txBody>
          <a:bodyPr anchor="ctr"/>
          <a:lstStyle>
            <a:lvl1pPr marL="0" indent="0" algn="r" defTabSz="914400" rtl="0" eaLnBrk="1" latinLnBrk="1" hangingPunct="1">
              <a:lnSpc>
                <a:spcPct val="100000"/>
              </a:lnSpc>
              <a:spcBef>
                <a:spcPct val="20000"/>
              </a:spcBef>
              <a:buFont typeface="Arial" pitchFamily="34" charset="0"/>
              <a:buNone/>
              <a:defRPr sz="3600" b="1" kern="1200" baseline="0">
                <a:solidFill>
                  <a:schemeClr val="accent2"/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200" dirty="0">
                <a:latin typeface="Myriad Pro" panose="020B0503030403020204" pitchFamily="34" charset="0"/>
                <a:ea typeface="맑은 고딕" pitchFamily="50" charset="-127"/>
              </a:rPr>
              <a:t>PEMROGRAMAN</a:t>
            </a:r>
            <a:endParaRPr lang="en-US" altLang="ko-KR" sz="2400" dirty="0">
              <a:latin typeface="Myriad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9492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/>
    </p:bld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699542"/>
            <a:ext cx="9144000" cy="576064"/>
          </a:xfrm>
        </p:spPr>
        <p:txBody>
          <a:bodyPr/>
          <a:lstStyle/>
          <a:p>
            <a:r>
              <a:rPr lang="en-US" altLang="ko-KR" sz="4000" b="1" dirty="0" err="1">
                <a:latin typeface="Myriad Pro" panose="020B0503030403020204" pitchFamily="34" charset="0"/>
              </a:rPr>
              <a:t>Pengertian</a:t>
            </a:r>
            <a:endParaRPr lang="ko-KR" altLang="en-US" sz="4000" b="1" dirty="0">
              <a:latin typeface="Myriad Pro" panose="020B0503030403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B3BB97-7412-47B2-8608-A373A7B63BB5}"/>
              </a:ext>
            </a:extLst>
          </p:cNvPr>
          <p:cNvSpPr txBox="1"/>
          <p:nvPr/>
        </p:nvSpPr>
        <p:spPr>
          <a:xfrm>
            <a:off x="971600" y="1563638"/>
            <a:ext cx="756084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Myriad Pro" panose="020B0503030403020204" pitchFamily="34" charset="0"/>
              </a:rPr>
              <a:t>“</a:t>
            </a:r>
            <a:r>
              <a:rPr lang="en-US" sz="2000" dirty="0" err="1">
                <a:solidFill>
                  <a:schemeClr val="bg1"/>
                </a:solidFill>
                <a:latin typeface="Myriad Pro" panose="020B0503030403020204" pitchFamily="34" charset="0"/>
              </a:rPr>
              <a:t>tipe</a:t>
            </a:r>
            <a:r>
              <a:rPr lang="en-US" sz="2000" dirty="0">
                <a:solidFill>
                  <a:schemeClr val="bg1"/>
                </a:solidFill>
                <a:latin typeface="Myriad Pro" panose="020B0503030403020204" pitchFamily="34" charset="0"/>
              </a:rPr>
              <a:t> data yang </a:t>
            </a:r>
            <a:r>
              <a:rPr lang="en-US" sz="2000" dirty="0" err="1">
                <a:solidFill>
                  <a:schemeClr val="bg1"/>
                </a:solidFill>
                <a:latin typeface="Myriad Pro" panose="020B0503030403020204" pitchFamily="34" charset="0"/>
              </a:rPr>
              <a:t>digunakan</a:t>
            </a:r>
            <a:r>
              <a:rPr lang="en-US" sz="2000" dirty="0">
                <a:solidFill>
                  <a:schemeClr val="bg1"/>
                </a:solidFill>
                <a:latin typeface="Myriad Pro" panose="020B0503030403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Myriad Pro" panose="020B0503030403020204" pitchFamily="34" charset="0"/>
              </a:rPr>
              <a:t>untuk</a:t>
            </a:r>
            <a:r>
              <a:rPr lang="en-US" sz="2000" dirty="0">
                <a:solidFill>
                  <a:schemeClr val="bg1"/>
                </a:solidFill>
                <a:latin typeface="Myriad Pro" panose="020B0503030403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Myriad Pro" panose="020B0503030403020204" pitchFamily="34" charset="0"/>
              </a:rPr>
              <a:t>mendesktipsikan</a:t>
            </a:r>
            <a:r>
              <a:rPr lang="en-US" sz="2000" dirty="0">
                <a:solidFill>
                  <a:schemeClr val="bg1"/>
                </a:solidFill>
                <a:latin typeface="Myriad Pro" panose="020B0503030403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Myriad Pro" panose="020B0503030403020204" pitchFamily="34" charset="0"/>
              </a:rPr>
              <a:t>kumpulan</a:t>
            </a:r>
            <a:endParaRPr lang="en-US" sz="2000" dirty="0">
              <a:solidFill>
                <a:schemeClr val="bg1"/>
              </a:solidFill>
              <a:latin typeface="Myriad Pro" panose="020B0503030403020204" pitchFamily="34" charset="0"/>
            </a:endParaRPr>
          </a:p>
          <a:p>
            <a:pPr algn="ctr"/>
            <a:r>
              <a:rPr lang="en-US" sz="2000" dirty="0" err="1">
                <a:solidFill>
                  <a:schemeClr val="bg1"/>
                </a:solidFill>
                <a:latin typeface="Myriad Pro" panose="020B0503030403020204" pitchFamily="34" charset="0"/>
              </a:rPr>
              <a:t>elemen</a:t>
            </a:r>
            <a:r>
              <a:rPr lang="en-US" sz="2000" dirty="0">
                <a:solidFill>
                  <a:schemeClr val="bg1"/>
                </a:solidFill>
                <a:latin typeface="Myriad Pro" panose="020B0503030403020204" pitchFamily="34" charset="0"/>
              </a:rPr>
              <a:t> (</a:t>
            </a:r>
            <a:r>
              <a:rPr lang="en-US" sz="2000" dirty="0" err="1">
                <a:solidFill>
                  <a:schemeClr val="bg1"/>
                </a:solidFill>
                <a:latin typeface="Myriad Pro" panose="020B0503030403020204" pitchFamily="34" charset="0"/>
              </a:rPr>
              <a:t>nilai</a:t>
            </a:r>
            <a:r>
              <a:rPr lang="en-US" sz="2000" dirty="0">
                <a:solidFill>
                  <a:schemeClr val="bg1"/>
                </a:solidFill>
                <a:latin typeface="Myriad Pro" panose="020B0503030403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Myriad Pro" panose="020B0503030403020204" pitchFamily="34" charset="0"/>
              </a:rPr>
              <a:t>atau</a:t>
            </a:r>
            <a:r>
              <a:rPr lang="en-US" sz="2000" dirty="0">
                <a:solidFill>
                  <a:schemeClr val="bg1"/>
                </a:solidFill>
                <a:latin typeface="Myriad Pro" panose="020B0503030403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Myriad Pro" panose="020B0503030403020204" pitchFamily="34" charset="0"/>
              </a:rPr>
              <a:t>variabel</a:t>
            </a:r>
            <a:r>
              <a:rPr lang="en-US" sz="2000" dirty="0">
                <a:solidFill>
                  <a:schemeClr val="bg1"/>
                </a:solidFill>
                <a:latin typeface="Myriad Pro" panose="020B0503030403020204" pitchFamily="34" charset="0"/>
              </a:rPr>
              <a:t>), yang </a:t>
            </a:r>
            <a:r>
              <a:rPr lang="en-US" sz="2000" dirty="0" err="1">
                <a:solidFill>
                  <a:schemeClr val="bg1"/>
                </a:solidFill>
                <a:latin typeface="Myriad Pro" panose="020B0503030403020204" pitchFamily="34" charset="0"/>
              </a:rPr>
              <a:t>tiap-tiap</a:t>
            </a:r>
            <a:r>
              <a:rPr lang="en-US" sz="2000" dirty="0">
                <a:solidFill>
                  <a:schemeClr val="bg1"/>
                </a:solidFill>
                <a:latin typeface="Myriad Pro" panose="020B0503030403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Myriad Pro" panose="020B0503030403020204" pitchFamily="34" charset="0"/>
              </a:rPr>
              <a:t>elemennya</a:t>
            </a:r>
            <a:r>
              <a:rPr lang="en-US" sz="2000" dirty="0">
                <a:solidFill>
                  <a:schemeClr val="bg1"/>
                </a:solidFill>
                <a:latin typeface="Myriad Pro" panose="020B0503030403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Myriad Pro" panose="020B0503030403020204" pitchFamily="34" charset="0"/>
              </a:rPr>
              <a:t>memiliki</a:t>
            </a:r>
            <a:r>
              <a:rPr lang="en-US" sz="2000" dirty="0">
                <a:solidFill>
                  <a:schemeClr val="bg1"/>
                </a:solidFill>
                <a:latin typeface="Myriad Pro" panose="020B0503030403020204" pitchFamily="34" charset="0"/>
              </a:rPr>
              <a:t> index”</a:t>
            </a:r>
          </a:p>
          <a:p>
            <a:pPr algn="ctr"/>
            <a:endParaRPr lang="en-US" sz="2000" i="1" dirty="0">
              <a:solidFill>
                <a:schemeClr val="bg1"/>
              </a:solidFill>
              <a:latin typeface="Myriad Pro" panose="020B0503030403020204" pitchFamily="34" charset="0"/>
            </a:endParaRPr>
          </a:p>
          <a:p>
            <a:pPr algn="ctr"/>
            <a:r>
              <a:rPr lang="en-US" sz="2000" i="1" dirty="0" err="1">
                <a:solidFill>
                  <a:schemeClr val="bg1"/>
                </a:solidFill>
                <a:latin typeface="Myriad Pro" panose="020B0503030403020204" pitchFamily="34" charset="0"/>
              </a:rPr>
              <a:t>wikipedia</a:t>
            </a:r>
            <a:endParaRPr lang="en-ID" sz="2000" i="1" dirty="0">
              <a:solidFill>
                <a:schemeClr val="bg1"/>
              </a:solidFill>
              <a:latin typeface="Myriad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699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699542"/>
            <a:ext cx="9144000" cy="576064"/>
          </a:xfrm>
        </p:spPr>
        <p:txBody>
          <a:bodyPr/>
          <a:lstStyle/>
          <a:p>
            <a:r>
              <a:rPr lang="en-US" altLang="ko-KR" sz="4000" b="1" dirty="0" err="1">
                <a:latin typeface="Myriad Pro" panose="020B0503030403020204" pitchFamily="34" charset="0"/>
              </a:rPr>
              <a:t>Pengertian</a:t>
            </a:r>
            <a:endParaRPr lang="ko-KR" altLang="en-US" sz="4000" b="1" dirty="0">
              <a:latin typeface="Myriad Pro" panose="020B0503030403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B3BB97-7412-47B2-8608-A373A7B63BB5}"/>
              </a:ext>
            </a:extLst>
          </p:cNvPr>
          <p:cNvSpPr txBox="1"/>
          <p:nvPr/>
        </p:nvSpPr>
        <p:spPr>
          <a:xfrm>
            <a:off x="971600" y="1563638"/>
            <a:ext cx="75608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Myriad Pro" panose="020B0503030403020204" pitchFamily="34" charset="0"/>
              </a:rPr>
              <a:t>“</a:t>
            </a:r>
            <a:r>
              <a:rPr lang="en-US" sz="2000" dirty="0" err="1">
                <a:solidFill>
                  <a:schemeClr val="bg1"/>
                </a:solidFill>
                <a:latin typeface="Myriad Pro" panose="020B0503030403020204" pitchFamily="34" charset="0"/>
              </a:rPr>
              <a:t>sebuah</a:t>
            </a:r>
            <a:r>
              <a:rPr lang="en-US" sz="2000" dirty="0">
                <a:solidFill>
                  <a:schemeClr val="bg1"/>
                </a:solidFill>
                <a:latin typeface="Myriad Pro" panose="020B0503030403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Myriad Pro" panose="020B0503030403020204" pitchFamily="34" charset="0"/>
              </a:rPr>
              <a:t>variabel</a:t>
            </a:r>
            <a:r>
              <a:rPr lang="en-US" sz="2000" dirty="0">
                <a:solidFill>
                  <a:schemeClr val="bg1"/>
                </a:solidFill>
                <a:latin typeface="Myriad Pro" panose="020B0503030403020204" pitchFamily="34" charset="0"/>
              </a:rPr>
              <a:t> yang </a:t>
            </a:r>
            <a:r>
              <a:rPr lang="en-US" sz="2000" dirty="0" err="1">
                <a:solidFill>
                  <a:schemeClr val="bg1"/>
                </a:solidFill>
                <a:latin typeface="Myriad Pro" panose="020B0503030403020204" pitchFamily="34" charset="0"/>
              </a:rPr>
              <a:t>dapat</a:t>
            </a:r>
            <a:r>
              <a:rPr lang="en-US" sz="2000" dirty="0">
                <a:solidFill>
                  <a:schemeClr val="bg1"/>
                </a:solidFill>
                <a:latin typeface="Myriad Pro" panose="020B0503030403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Myriad Pro" panose="020B0503030403020204" pitchFamily="34" charset="0"/>
              </a:rPr>
              <a:t>menyimpan</a:t>
            </a:r>
            <a:r>
              <a:rPr lang="en-US" sz="2000" dirty="0">
                <a:solidFill>
                  <a:schemeClr val="bg1"/>
                </a:solidFill>
                <a:latin typeface="Myriad Pro" panose="020B0503030403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Myriad Pro" panose="020B0503030403020204" pitchFamily="34" charset="0"/>
              </a:rPr>
              <a:t>banyak</a:t>
            </a:r>
            <a:r>
              <a:rPr lang="en-US" sz="2000" dirty="0">
                <a:solidFill>
                  <a:schemeClr val="bg1"/>
                </a:solidFill>
                <a:latin typeface="Myriad Pro" panose="020B0503030403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Myriad Pro" panose="020B0503030403020204" pitchFamily="34" charset="0"/>
              </a:rPr>
              <a:t>nilai</a:t>
            </a:r>
            <a:r>
              <a:rPr lang="en-US" sz="2000" dirty="0">
                <a:solidFill>
                  <a:schemeClr val="bg1"/>
                </a:solidFill>
                <a:latin typeface="Myriad Pro" panose="020B0503030403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Myriad Pro" panose="020B0503030403020204" pitchFamily="34" charset="0"/>
              </a:rPr>
              <a:t>atau</a:t>
            </a:r>
            <a:r>
              <a:rPr lang="en-US" sz="2000" dirty="0">
                <a:solidFill>
                  <a:schemeClr val="bg1"/>
                </a:solidFill>
                <a:latin typeface="Myriad Pro" panose="020B0503030403020204" pitchFamily="34" charset="0"/>
              </a:rPr>
              <a:t> value”</a:t>
            </a:r>
          </a:p>
          <a:p>
            <a:pPr algn="ctr"/>
            <a:endParaRPr lang="en-US" sz="2000" i="1" dirty="0">
              <a:solidFill>
                <a:schemeClr val="bg1"/>
              </a:solidFill>
              <a:latin typeface="Myriad Pro" panose="020B0503030403020204" pitchFamily="34" charset="0"/>
            </a:endParaRPr>
          </a:p>
          <a:p>
            <a:pPr algn="ctr"/>
            <a:r>
              <a:rPr lang="en-US" sz="2000" i="1" dirty="0" err="1">
                <a:solidFill>
                  <a:schemeClr val="bg1"/>
                </a:solidFill>
                <a:latin typeface="Myriad Pro" panose="020B0503030403020204" pitchFamily="34" charset="0"/>
              </a:rPr>
              <a:t>yunus</a:t>
            </a:r>
            <a:r>
              <a:rPr lang="en-US" sz="2000" i="1" dirty="0">
                <a:solidFill>
                  <a:schemeClr val="bg1"/>
                </a:solidFill>
                <a:latin typeface="Myriad Pro" panose="020B0503030403020204" pitchFamily="34" charset="0"/>
              </a:rPr>
              <a:t> </a:t>
            </a:r>
            <a:r>
              <a:rPr lang="en-US" sz="2000" i="1" dirty="0" err="1">
                <a:solidFill>
                  <a:schemeClr val="bg1"/>
                </a:solidFill>
                <a:latin typeface="Myriad Pro" panose="020B0503030403020204" pitchFamily="34" charset="0"/>
              </a:rPr>
              <a:t>febriansyah</a:t>
            </a:r>
            <a:endParaRPr lang="en-ID" sz="2000" i="1" dirty="0">
              <a:solidFill>
                <a:schemeClr val="bg1"/>
              </a:solidFill>
              <a:latin typeface="Myriad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7882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2E15334-6BCA-4721-A3F8-9D7FF937ED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 err="1">
                <a:latin typeface="Myriad Pro" panose="020B0503030403020204" pitchFamily="34" charset="0"/>
              </a:rPr>
              <a:t>Kenapa</a:t>
            </a:r>
            <a:r>
              <a:rPr lang="en-US" b="1" dirty="0">
                <a:latin typeface="Myriad Pro" panose="020B0503030403020204" pitchFamily="34" charset="0"/>
              </a:rPr>
              <a:t> Array</a:t>
            </a:r>
            <a:endParaRPr lang="en-ID" b="1" dirty="0">
              <a:latin typeface="Myriad Pro" panose="020B0503030403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1E4DDD-682D-42AA-A895-7A1AF3ED194F}"/>
              </a:ext>
            </a:extLst>
          </p:cNvPr>
          <p:cNvSpPr txBox="1"/>
          <p:nvPr/>
        </p:nvSpPr>
        <p:spPr>
          <a:xfrm>
            <a:off x="539980" y="843558"/>
            <a:ext cx="48961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000" dirty="0" err="1">
                <a:solidFill>
                  <a:schemeClr val="bg1"/>
                </a:solidFill>
                <a:latin typeface="Myriad Pro" panose="020B0503030403020204" pitchFamily="34" charset="0"/>
              </a:rPr>
              <a:t>Manajemen</a:t>
            </a:r>
            <a:r>
              <a:rPr lang="en-US" sz="2000" dirty="0">
                <a:solidFill>
                  <a:schemeClr val="bg1"/>
                </a:solidFill>
                <a:latin typeface="Myriad Pro" panose="020B0503030403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Myriad Pro" panose="020B0503030403020204" pitchFamily="34" charset="0"/>
              </a:rPr>
              <a:t>Memori</a:t>
            </a:r>
            <a:endParaRPr lang="en-US" sz="2000" dirty="0">
              <a:solidFill>
                <a:schemeClr val="bg1"/>
              </a:solidFill>
              <a:latin typeface="Myriad Pro" panose="020B0503030403020204" pitchFamily="34" charset="0"/>
            </a:endParaRPr>
          </a:p>
          <a:p>
            <a:pPr marL="457200" indent="-457200">
              <a:buAutoNum type="arabicPeriod"/>
            </a:pPr>
            <a:r>
              <a:rPr lang="en-US" sz="2000" dirty="0" err="1">
                <a:solidFill>
                  <a:schemeClr val="bg1"/>
                </a:solidFill>
                <a:latin typeface="Myriad Pro" panose="020B0503030403020204" pitchFamily="34" charset="0"/>
              </a:rPr>
              <a:t>Mempermudah</a:t>
            </a:r>
            <a:r>
              <a:rPr lang="en-US" sz="2000" dirty="0">
                <a:solidFill>
                  <a:schemeClr val="bg1"/>
                </a:solidFill>
                <a:latin typeface="Myriad Pro" panose="020B0503030403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Myriad Pro" panose="020B0503030403020204" pitchFamily="34" charset="0"/>
              </a:rPr>
              <a:t>Pengelolaan</a:t>
            </a:r>
            <a:r>
              <a:rPr lang="en-US" sz="2000" dirty="0">
                <a:solidFill>
                  <a:schemeClr val="bg1"/>
                </a:solidFill>
                <a:latin typeface="Myriad Pro" panose="020B0503030403020204" pitchFamily="34" charset="0"/>
              </a:rPr>
              <a:t>  Data</a:t>
            </a:r>
            <a:endParaRPr lang="en-ID" sz="2000" dirty="0">
              <a:solidFill>
                <a:schemeClr val="bg1"/>
              </a:solidFill>
              <a:latin typeface="Myriad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3454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2E15334-6BCA-4721-A3F8-9D7FF937ED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 err="1">
                <a:latin typeface="Myriad Pro" panose="020B0503030403020204" pitchFamily="34" charset="0"/>
              </a:rPr>
              <a:t>Manajemen</a:t>
            </a:r>
            <a:r>
              <a:rPr lang="en-US" b="1" dirty="0">
                <a:latin typeface="Myriad Pro" panose="020B0503030403020204" pitchFamily="34" charset="0"/>
              </a:rPr>
              <a:t> </a:t>
            </a:r>
            <a:r>
              <a:rPr lang="en-US" b="1" dirty="0" err="1">
                <a:latin typeface="Myriad Pro" panose="020B0503030403020204" pitchFamily="34" charset="0"/>
              </a:rPr>
              <a:t>Memori</a:t>
            </a:r>
            <a:endParaRPr lang="en-ID" b="1" dirty="0">
              <a:latin typeface="Myriad Pro" panose="020B0503030403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1E4DDD-682D-42AA-A895-7A1AF3ED194F}"/>
              </a:ext>
            </a:extLst>
          </p:cNvPr>
          <p:cNvSpPr txBox="1"/>
          <p:nvPr/>
        </p:nvSpPr>
        <p:spPr>
          <a:xfrm>
            <a:off x="539981" y="843558"/>
            <a:ext cx="403244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Myriad Pro" panose="020B0503030403020204" pitchFamily="34" charset="0"/>
              </a:rPr>
              <a:t>binatang1 = “</a:t>
            </a:r>
            <a:r>
              <a:rPr lang="en-US" sz="2000" dirty="0" err="1">
                <a:solidFill>
                  <a:schemeClr val="bg1"/>
                </a:solidFill>
                <a:latin typeface="Myriad Pro" panose="020B0503030403020204" pitchFamily="34" charset="0"/>
              </a:rPr>
              <a:t>Ayam</a:t>
            </a:r>
            <a:r>
              <a:rPr lang="en-US" sz="2000" dirty="0">
                <a:solidFill>
                  <a:schemeClr val="bg1"/>
                </a:solidFill>
                <a:latin typeface="Myriad Pro" panose="020B0503030403020204" pitchFamily="34" charset="0"/>
              </a:rPr>
              <a:t>”</a:t>
            </a:r>
          </a:p>
          <a:p>
            <a:r>
              <a:rPr lang="en-US" sz="2000" dirty="0">
                <a:solidFill>
                  <a:schemeClr val="bg1"/>
                </a:solidFill>
                <a:latin typeface="Myriad Pro" panose="020B0503030403020204" pitchFamily="34" charset="0"/>
              </a:rPr>
              <a:t>binatang2 = “</a:t>
            </a:r>
            <a:r>
              <a:rPr lang="en-US" sz="2000" dirty="0" err="1">
                <a:solidFill>
                  <a:schemeClr val="bg1"/>
                </a:solidFill>
                <a:latin typeface="Myriad Pro" panose="020B0503030403020204" pitchFamily="34" charset="0"/>
              </a:rPr>
              <a:t>Sapi</a:t>
            </a:r>
            <a:r>
              <a:rPr lang="en-US" sz="2000" dirty="0">
                <a:solidFill>
                  <a:schemeClr val="bg1"/>
                </a:solidFill>
                <a:latin typeface="Myriad Pro" panose="020B0503030403020204" pitchFamily="34" charset="0"/>
              </a:rPr>
              <a:t>”</a:t>
            </a:r>
          </a:p>
          <a:p>
            <a:r>
              <a:rPr lang="en-US" sz="2000" dirty="0">
                <a:solidFill>
                  <a:schemeClr val="bg1"/>
                </a:solidFill>
                <a:latin typeface="Myriad Pro" panose="020B0503030403020204" pitchFamily="34" charset="0"/>
              </a:rPr>
              <a:t>binatang3 = “</a:t>
            </a:r>
            <a:r>
              <a:rPr lang="en-US" sz="2000" dirty="0" err="1">
                <a:solidFill>
                  <a:schemeClr val="bg1"/>
                </a:solidFill>
                <a:latin typeface="Myriad Pro" panose="020B0503030403020204" pitchFamily="34" charset="0"/>
              </a:rPr>
              <a:t>Kambing</a:t>
            </a:r>
            <a:r>
              <a:rPr lang="en-US" sz="2000" dirty="0">
                <a:solidFill>
                  <a:schemeClr val="bg1"/>
                </a:solidFill>
                <a:latin typeface="Myriad Pro" panose="020B0503030403020204" pitchFamily="34" charset="0"/>
              </a:rPr>
              <a:t>”</a:t>
            </a:r>
          </a:p>
          <a:p>
            <a:r>
              <a:rPr lang="en-US" sz="2000" dirty="0">
                <a:solidFill>
                  <a:schemeClr val="bg1"/>
                </a:solidFill>
                <a:latin typeface="Myriad Pro" panose="020B0503030403020204" pitchFamily="34" charset="0"/>
              </a:rPr>
              <a:t>…</a:t>
            </a:r>
          </a:p>
          <a:p>
            <a:r>
              <a:rPr lang="en-US" sz="2000" dirty="0">
                <a:solidFill>
                  <a:schemeClr val="bg1"/>
                </a:solidFill>
                <a:latin typeface="Myriad Pro" panose="020B0503030403020204" pitchFamily="34" charset="0"/>
              </a:rPr>
              <a:t>…</a:t>
            </a:r>
            <a:endParaRPr lang="en-ID" sz="2000" dirty="0">
              <a:solidFill>
                <a:schemeClr val="bg1"/>
              </a:solidFill>
              <a:latin typeface="Myriad Pro" panose="020B0503030403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3B0CBD-2AEA-4416-81A5-3A3F63799980}"/>
              </a:ext>
            </a:extLst>
          </p:cNvPr>
          <p:cNvSpPr txBox="1"/>
          <p:nvPr/>
        </p:nvSpPr>
        <p:spPr>
          <a:xfrm>
            <a:off x="539980" y="2649045"/>
            <a:ext cx="51121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chemeClr val="bg1"/>
                </a:solidFill>
                <a:latin typeface="Myriad Pro" panose="020B0503030403020204" pitchFamily="34" charset="0"/>
              </a:rPr>
              <a:t>binatang</a:t>
            </a:r>
            <a:r>
              <a:rPr lang="en-US" sz="2000" dirty="0">
                <a:solidFill>
                  <a:schemeClr val="bg1"/>
                </a:solidFill>
                <a:latin typeface="Myriad Pro" panose="020B0503030403020204" pitchFamily="34" charset="0"/>
              </a:rPr>
              <a:t> = [ “</a:t>
            </a:r>
            <a:r>
              <a:rPr lang="en-US" sz="2000" dirty="0" err="1">
                <a:solidFill>
                  <a:schemeClr val="bg1"/>
                </a:solidFill>
                <a:latin typeface="Myriad Pro" panose="020B0503030403020204" pitchFamily="34" charset="0"/>
              </a:rPr>
              <a:t>Ayam</a:t>
            </a:r>
            <a:r>
              <a:rPr lang="en-US" sz="2000" dirty="0">
                <a:solidFill>
                  <a:schemeClr val="bg1"/>
                </a:solidFill>
                <a:latin typeface="Myriad Pro" panose="020B0503030403020204" pitchFamily="34" charset="0"/>
              </a:rPr>
              <a:t>” , “</a:t>
            </a:r>
            <a:r>
              <a:rPr lang="en-US" sz="2000" dirty="0" err="1">
                <a:solidFill>
                  <a:schemeClr val="bg1"/>
                </a:solidFill>
                <a:latin typeface="Myriad Pro" panose="020B0503030403020204" pitchFamily="34" charset="0"/>
              </a:rPr>
              <a:t>Sapi</a:t>
            </a:r>
            <a:r>
              <a:rPr lang="en-US" sz="2000" dirty="0">
                <a:solidFill>
                  <a:schemeClr val="bg1"/>
                </a:solidFill>
                <a:latin typeface="Myriad Pro" panose="020B0503030403020204" pitchFamily="34" charset="0"/>
              </a:rPr>
              <a:t>” , “</a:t>
            </a:r>
            <a:r>
              <a:rPr lang="en-US" sz="2000" dirty="0" err="1">
                <a:solidFill>
                  <a:schemeClr val="bg1"/>
                </a:solidFill>
                <a:latin typeface="Myriad Pro" panose="020B0503030403020204" pitchFamily="34" charset="0"/>
              </a:rPr>
              <a:t>Kambing</a:t>
            </a:r>
            <a:r>
              <a:rPr lang="en-US" sz="2000" dirty="0">
                <a:solidFill>
                  <a:schemeClr val="bg1"/>
                </a:solidFill>
                <a:latin typeface="Myriad Pro" panose="020B0503030403020204" pitchFamily="34" charset="0"/>
              </a:rPr>
              <a:t>” , “ …” ] </a:t>
            </a:r>
            <a:endParaRPr lang="en-ID" sz="2000" dirty="0">
              <a:solidFill>
                <a:schemeClr val="bg1"/>
              </a:solidFill>
              <a:latin typeface="Myriad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1218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6" grpId="0"/>
    </p:bld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2E15334-6BCA-4721-A3F8-9D7FF937ED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 err="1">
                <a:latin typeface="Myriad Pro" panose="020B0503030403020204" pitchFamily="34" charset="0"/>
              </a:rPr>
              <a:t>Mempermudah</a:t>
            </a:r>
            <a:r>
              <a:rPr lang="en-US" b="1" dirty="0">
                <a:latin typeface="Myriad Pro" panose="020B0503030403020204" pitchFamily="34" charset="0"/>
              </a:rPr>
              <a:t> </a:t>
            </a:r>
            <a:r>
              <a:rPr lang="en-US" b="1" dirty="0" err="1">
                <a:latin typeface="Myriad Pro" panose="020B0503030403020204" pitchFamily="34" charset="0"/>
              </a:rPr>
              <a:t>Pengelolaan</a:t>
            </a:r>
            <a:r>
              <a:rPr lang="en-US" b="1" dirty="0">
                <a:latin typeface="Myriad Pro" panose="020B0503030403020204" pitchFamily="34" charset="0"/>
              </a:rPr>
              <a:t> Data</a:t>
            </a:r>
            <a:endParaRPr lang="en-ID" b="1" dirty="0">
              <a:latin typeface="Myriad Pro" panose="020B0503030403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3EA793D-60FB-476E-AC39-2B7D0961351F}"/>
              </a:ext>
            </a:extLst>
          </p:cNvPr>
          <p:cNvSpPr/>
          <p:nvPr/>
        </p:nvSpPr>
        <p:spPr>
          <a:xfrm>
            <a:off x="1115616" y="1707654"/>
            <a:ext cx="6912768" cy="144016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9D086E5-651F-4D77-8F02-B4DC3AE2C490}"/>
              </a:ext>
            </a:extLst>
          </p:cNvPr>
          <p:cNvSpPr/>
          <p:nvPr/>
        </p:nvSpPr>
        <p:spPr>
          <a:xfrm>
            <a:off x="4067944" y="1527634"/>
            <a:ext cx="1008112" cy="360040"/>
          </a:xfrm>
          <a:prstGeom prst="rect">
            <a:avLst/>
          </a:prstGeom>
          <a:solidFill>
            <a:srgbClr val="444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Array</a:t>
            </a:r>
            <a:endParaRPr lang="en-ID" dirty="0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50878DC-6B13-48DA-AE34-04B0696A5F26}"/>
              </a:ext>
            </a:extLst>
          </p:cNvPr>
          <p:cNvSpPr/>
          <p:nvPr/>
        </p:nvSpPr>
        <p:spPr>
          <a:xfrm>
            <a:off x="1331640" y="1887674"/>
            <a:ext cx="1080120" cy="108012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CA5FD99-2A5D-4CBB-B248-064100E9B979}"/>
              </a:ext>
            </a:extLst>
          </p:cNvPr>
          <p:cNvSpPr/>
          <p:nvPr/>
        </p:nvSpPr>
        <p:spPr>
          <a:xfrm>
            <a:off x="2406328" y="1887674"/>
            <a:ext cx="1080120" cy="108012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9520A13-14FF-4520-AE0A-2E52167B764A}"/>
              </a:ext>
            </a:extLst>
          </p:cNvPr>
          <p:cNvSpPr/>
          <p:nvPr/>
        </p:nvSpPr>
        <p:spPr>
          <a:xfrm>
            <a:off x="3486448" y="1887674"/>
            <a:ext cx="1080120" cy="108012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F993E3E-758C-4D07-AA1A-90731365F47A}"/>
              </a:ext>
            </a:extLst>
          </p:cNvPr>
          <p:cNvSpPr/>
          <p:nvPr/>
        </p:nvSpPr>
        <p:spPr>
          <a:xfrm>
            <a:off x="4569284" y="1887674"/>
            <a:ext cx="1080120" cy="108012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D7DFF17-CF3F-4233-BD53-AC2D1BC19379}"/>
              </a:ext>
            </a:extLst>
          </p:cNvPr>
          <p:cNvSpPr/>
          <p:nvPr/>
        </p:nvSpPr>
        <p:spPr>
          <a:xfrm>
            <a:off x="5650762" y="1887674"/>
            <a:ext cx="1080120" cy="108012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29ED39C-9AF8-4BFE-BDB2-D1735EFB9A44}"/>
              </a:ext>
            </a:extLst>
          </p:cNvPr>
          <p:cNvSpPr/>
          <p:nvPr/>
        </p:nvSpPr>
        <p:spPr>
          <a:xfrm>
            <a:off x="6730882" y="1887674"/>
            <a:ext cx="1080120" cy="108012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FABA17C-666F-4C0C-881A-F22C92B2F2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6" t="26919" r="90484" b="61998"/>
          <a:stretch/>
        </p:blipFill>
        <p:spPr>
          <a:xfrm>
            <a:off x="2553527" y="2067694"/>
            <a:ext cx="788905" cy="76367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454F83E-13F0-4F9E-A82E-4E4E965D97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15" t="14177" r="80740" b="76019"/>
          <a:stretch/>
        </p:blipFill>
        <p:spPr>
          <a:xfrm>
            <a:off x="3620592" y="2067694"/>
            <a:ext cx="858664" cy="75958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7DAF760-9184-4D23-A560-52F8CA73AD0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968" t="53798" r="11052" b="36823"/>
          <a:stretch/>
        </p:blipFill>
        <p:spPr>
          <a:xfrm>
            <a:off x="4661735" y="2073435"/>
            <a:ext cx="828641" cy="75958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F0216DF-CF18-4FFB-9DBB-425BACA302A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14" t="39642" r="40011" b="49275"/>
          <a:stretch/>
        </p:blipFill>
        <p:spPr>
          <a:xfrm>
            <a:off x="5751040" y="2067694"/>
            <a:ext cx="876447" cy="75958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7F41FE0-9CFD-477A-93B6-4DF66358515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37" t="26376" r="39982" b="62601"/>
          <a:stretch/>
        </p:blipFill>
        <p:spPr>
          <a:xfrm>
            <a:off x="1438837" y="2067693"/>
            <a:ext cx="864096" cy="75958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2D1C15B-FB22-4D60-8CCA-78C57B394B6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819" t="26593" r="20261" b="62324"/>
          <a:stretch/>
        </p:blipFill>
        <p:spPr>
          <a:xfrm>
            <a:off x="6823831" y="2063609"/>
            <a:ext cx="876447" cy="763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151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  <p:bldP spid="9" grpId="0" animBg="1"/>
      <p:bldP spid="10" grpId="0" animBg="1"/>
      <p:bldP spid="12" grpId="0" animBg="1"/>
      <p:bldP spid="13" grpId="0" animBg="1"/>
      <p:bldP spid="14" grpId="0" animBg="1"/>
    </p:bld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2E15334-6BCA-4721-A3F8-9D7FF937ED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 err="1">
                <a:latin typeface="Myriad Pro" panose="020B0503030403020204" pitchFamily="34" charset="0"/>
              </a:rPr>
              <a:t>Sifat</a:t>
            </a:r>
            <a:r>
              <a:rPr lang="en-US" b="1" dirty="0">
                <a:latin typeface="Myriad Pro" panose="020B0503030403020204" pitchFamily="34" charset="0"/>
              </a:rPr>
              <a:t> Array</a:t>
            </a:r>
            <a:endParaRPr lang="en-ID" b="1" dirty="0">
              <a:latin typeface="Myriad Pro" panose="020B0503030403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1E4DDD-682D-42AA-A895-7A1AF3ED194F}"/>
              </a:ext>
            </a:extLst>
          </p:cNvPr>
          <p:cNvSpPr txBox="1"/>
          <p:nvPr/>
        </p:nvSpPr>
        <p:spPr>
          <a:xfrm>
            <a:off x="539980" y="843558"/>
            <a:ext cx="80644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000" dirty="0" err="1">
                <a:solidFill>
                  <a:schemeClr val="bg1"/>
                </a:solidFill>
                <a:latin typeface="Myriad Pro" panose="020B0503030403020204" pitchFamily="34" charset="0"/>
              </a:rPr>
              <a:t>Variabel</a:t>
            </a:r>
            <a:r>
              <a:rPr lang="en-US" sz="2000" dirty="0">
                <a:solidFill>
                  <a:schemeClr val="bg1"/>
                </a:solidFill>
                <a:latin typeface="Myriad Pro" panose="020B0503030403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Myriad Pro" panose="020B0503030403020204" pitchFamily="34" charset="0"/>
              </a:rPr>
              <a:t>jamak</a:t>
            </a:r>
            <a:r>
              <a:rPr lang="en-US" sz="2000" dirty="0">
                <a:solidFill>
                  <a:schemeClr val="bg1"/>
                </a:solidFill>
                <a:latin typeface="Myriad Pro" panose="020B0503030403020204" pitchFamily="34" charset="0"/>
              </a:rPr>
              <a:t>, dan </a:t>
            </a:r>
            <a:r>
              <a:rPr lang="en-US" sz="2000" dirty="0" err="1">
                <a:solidFill>
                  <a:schemeClr val="bg1"/>
                </a:solidFill>
                <a:latin typeface="Myriad Pro" panose="020B0503030403020204" pitchFamily="34" charset="0"/>
              </a:rPr>
              <a:t>diacu</a:t>
            </a:r>
            <a:r>
              <a:rPr lang="en-US" sz="2000" dirty="0">
                <a:solidFill>
                  <a:schemeClr val="bg1"/>
                </a:solidFill>
                <a:latin typeface="Myriad Pro" panose="020B0503030403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Myriad Pro" panose="020B0503030403020204" pitchFamily="34" charset="0"/>
              </a:rPr>
              <a:t>dengan</a:t>
            </a:r>
            <a:r>
              <a:rPr lang="en-US" sz="2000" dirty="0">
                <a:solidFill>
                  <a:schemeClr val="bg1"/>
                </a:solidFill>
                <a:latin typeface="Myriad Pro" panose="020B0503030403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Myriad Pro" panose="020B0503030403020204" pitchFamily="34" charset="0"/>
              </a:rPr>
              <a:t>nama</a:t>
            </a:r>
            <a:r>
              <a:rPr lang="en-US" sz="2000" dirty="0">
                <a:solidFill>
                  <a:schemeClr val="bg1"/>
                </a:solidFill>
                <a:latin typeface="Myriad Pro" panose="020B0503030403020204" pitchFamily="34" charset="0"/>
              </a:rPr>
              <a:t> data yang </a:t>
            </a:r>
            <a:r>
              <a:rPr lang="en-US" sz="2000" dirty="0" err="1">
                <a:solidFill>
                  <a:schemeClr val="bg1"/>
                </a:solidFill>
                <a:latin typeface="Myriad Pro" panose="020B0503030403020204" pitchFamily="34" charset="0"/>
              </a:rPr>
              <a:t>sama</a:t>
            </a:r>
            <a:endParaRPr lang="en-US" sz="2000" dirty="0">
              <a:solidFill>
                <a:schemeClr val="bg1"/>
              </a:solidFill>
              <a:latin typeface="Myriad Pro" panose="020B0503030403020204" pitchFamily="34" charset="0"/>
            </a:endParaRPr>
          </a:p>
          <a:p>
            <a:pPr marL="457200" indent="-457200">
              <a:buAutoNum type="arabicPeriod"/>
            </a:pPr>
            <a:r>
              <a:rPr lang="en-US" sz="2000" dirty="0" err="1">
                <a:solidFill>
                  <a:schemeClr val="bg1"/>
                </a:solidFill>
                <a:latin typeface="Myriad Pro" panose="020B0503030403020204" pitchFamily="34" charset="0"/>
              </a:rPr>
              <a:t>Pasangan</a:t>
            </a:r>
            <a:r>
              <a:rPr lang="en-US" sz="2000" dirty="0">
                <a:solidFill>
                  <a:schemeClr val="bg1"/>
                </a:solidFill>
                <a:latin typeface="Myriad Pro" panose="020B0503030403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Myriad Pro" panose="020B0503030403020204" pitchFamily="34" charset="0"/>
              </a:rPr>
              <a:t>antara</a:t>
            </a:r>
            <a:r>
              <a:rPr lang="en-US" sz="2000" dirty="0">
                <a:solidFill>
                  <a:schemeClr val="bg1"/>
                </a:solidFill>
                <a:latin typeface="Myriad Pro" panose="020B0503030403020204" pitchFamily="34" charset="0"/>
              </a:rPr>
              <a:t> Key dan </a:t>
            </a:r>
            <a:r>
              <a:rPr lang="en-US" sz="2000" dirty="0" err="1">
                <a:solidFill>
                  <a:schemeClr val="bg1"/>
                </a:solidFill>
                <a:latin typeface="Myriad Pro" panose="020B0503030403020204" pitchFamily="34" charset="0"/>
              </a:rPr>
              <a:t>nilai</a:t>
            </a:r>
            <a:r>
              <a:rPr lang="en-US" sz="2000" dirty="0">
                <a:solidFill>
                  <a:schemeClr val="bg1"/>
                </a:solidFill>
                <a:latin typeface="Myriad Pro" panose="020B0503030403020204" pitchFamily="34" charset="0"/>
              </a:rPr>
              <a:t> / key and value pair</a:t>
            </a:r>
          </a:p>
          <a:p>
            <a:pPr marL="457200" indent="-457200">
              <a:buAutoNum type="arabicPeriod"/>
            </a:pPr>
            <a:r>
              <a:rPr lang="en-US" sz="2000" dirty="0">
                <a:solidFill>
                  <a:schemeClr val="bg1"/>
                </a:solidFill>
                <a:latin typeface="Myriad Pro" panose="020B0503030403020204" pitchFamily="34" charset="0"/>
              </a:rPr>
              <a:t>Nilai pada Array </a:t>
            </a:r>
            <a:r>
              <a:rPr lang="en-US" sz="2000" dirty="0" err="1">
                <a:solidFill>
                  <a:schemeClr val="bg1"/>
                </a:solidFill>
                <a:latin typeface="Myriad Pro" panose="020B0503030403020204" pitchFamily="34" charset="0"/>
              </a:rPr>
              <a:t>boleh</a:t>
            </a:r>
            <a:r>
              <a:rPr lang="en-US" sz="2000" dirty="0">
                <a:solidFill>
                  <a:schemeClr val="bg1"/>
                </a:solidFill>
                <a:latin typeface="Myriad Pro" panose="020B0503030403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Myriad Pro" panose="020B0503030403020204" pitchFamily="34" charset="0"/>
              </a:rPr>
              <a:t>memiliki</a:t>
            </a:r>
            <a:r>
              <a:rPr lang="en-US" sz="2000" dirty="0">
                <a:solidFill>
                  <a:schemeClr val="bg1"/>
                </a:solidFill>
                <a:latin typeface="Myriad Pro" panose="020B0503030403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Myriad Pro" panose="020B0503030403020204" pitchFamily="34" charset="0"/>
              </a:rPr>
              <a:t>tipe</a:t>
            </a:r>
            <a:r>
              <a:rPr lang="en-US" sz="2000" dirty="0">
                <a:solidFill>
                  <a:schemeClr val="bg1"/>
                </a:solidFill>
                <a:latin typeface="Myriad Pro" panose="020B0503030403020204" pitchFamily="34" charset="0"/>
              </a:rPr>
              <a:t> data yang </a:t>
            </a:r>
            <a:r>
              <a:rPr lang="en-US" sz="2000" dirty="0" err="1">
                <a:solidFill>
                  <a:schemeClr val="bg1"/>
                </a:solidFill>
                <a:latin typeface="Myriad Pro" panose="020B0503030403020204" pitchFamily="34" charset="0"/>
              </a:rPr>
              <a:t>berbeda</a:t>
            </a:r>
            <a:endParaRPr lang="en-US" sz="2000" dirty="0">
              <a:solidFill>
                <a:schemeClr val="bg1"/>
              </a:solidFill>
              <a:latin typeface="Myriad Pro" panose="020B0503030403020204" pitchFamily="34" charset="0"/>
            </a:endParaRPr>
          </a:p>
          <a:p>
            <a:pPr marL="457200" indent="-457200">
              <a:buAutoNum type="arabicPeriod"/>
            </a:pPr>
            <a:r>
              <a:rPr lang="en-US" sz="2000" dirty="0">
                <a:solidFill>
                  <a:schemeClr val="bg1"/>
                </a:solidFill>
                <a:latin typeface="Myriad Pro" panose="020B0503030403020204" pitchFamily="34" charset="0"/>
              </a:rPr>
              <a:t>Array </a:t>
            </a:r>
            <a:r>
              <a:rPr lang="en-US" sz="2000" dirty="0" err="1">
                <a:solidFill>
                  <a:schemeClr val="bg1"/>
                </a:solidFill>
                <a:latin typeface="Myriad Pro" panose="020B0503030403020204" pitchFamily="34" charset="0"/>
              </a:rPr>
              <a:t>Bersarang</a:t>
            </a:r>
            <a:r>
              <a:rPr lang="en-US" sz="2000" dirty="0">
                <a:solidFill>
                  <a:schemeClr val="bg1"/>
                </a:solidFill>
                <a:latin typeface="Myriad Pro" panose="020B0503030403020204" pitchFamily="34" charset="0"/>
              </a:rPr>
              <a:t> (Array di </a:t>
            </a:r>
            <a:r>
              <a:rPr lang="en-US" sz="2000" dirty="0" err="1">
                <a:solidFill>
                  <a:schemeClr val="bg1"/>
                </a:solidFill>
                <a:latin typeface="Myriad Pro" panose="020B0503030403020204" pitchFamily="34" charset="0"/>
              </a:rPr>
              <a:t>dalam</a:t>
            </a:r>
            <a:r>
              <a:rPr lang="en-US" sz="2000" dirty="0">
                <a:solidFill>
                  <a:schemeClr val="bg1"/>
                </a:solidFill>
                <a:latin typeface="Myriad Pro" panose="020B0503030403020204" pitchFamily="34" charset="0"/>
              </a:rPr>
              <a:t> Array)</a:t>
            </a:r>
            <a:endParaRPr lang="en-ID" sz="2000" dirty="0">
              <a:solidFill>
                <a:schemeClr val="bg1"/>
              </a:solidFill>
              <a:latin typeface="Myriad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2597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2E15334-6BCA-4721-A3F8-9D7FF937ED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>
                <a:latin typeface="Myriad Pro" panose="020B0503030403020204" pitchFamily="34" charset="0"/>
              </a:rPr>
              <a:t>Nama data yang </a:t>
            </a:r>
            <a:r>
              <a:rPr lang="en-US" b="1" dirty="0" err="1">
                <a:latin typeface="Myriad Pro" panose="020B0503030403020204" pitchFamily="34" charset="0"/>
              </a:rPr>
              <a:t>sama</a:t>
            </a:r>
            <a:endParaRPr lang="en-ID" b="1" dirty="0">
              <a:latin typeface="Myriad Pro" panose="020B0503030403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3EA793D-60FB-476E-AC39-2B7D0961351F}"/>
              </a:ext>
            </a:extLst>
          </p:cNvPr>
          <p:cNvSpPr/>
          <p:nvPr/>
        </p:nvSpPr>
        <p:spPr>
          <a:xfrm>
            <a:off x="1115616" y="1707654"/>
            <a:ext cx="6912768" cy="144016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9D086E5-651F-4D77-8F02-B4DC3AE2C490}"/>
              </a:ext>
            </a:extLst>
          </p:cNvPr>
          <p:cNvSpPr/>
          <p:nvPr/>
        </p:nvSpPr>
        <p:spPr>
          <a:xfrm>
            <a:off x="4067944" y="1527634"/>
            <a:ext cx="1008112" cy="360040"/>
          </a:xfrm>
          <a:prstGeom prst="rect">
            <a:avLst/>
          </a:prstGeom>
          <a:solidFill>
            <a:srgbClr val="444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Array</a:t>
            </a:r>
            <a:endParaRPr lang="en-ID" dirty="0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50878DC-6B13-48DA-AE34-04B0696A5F26}"/>
              </a:ext>
            </a:extLst>
          </p:cNvPr>
          <p:cNvSpPr/>
          <p:nvPr/>
        </p:nvSpPr>
        <p:spPr>
          <a:xfrm>
            <a:off x="1331640" y="1887674"/>
            <a:ext cx="1080120" cy="108012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CA5FD99-2A5D-4CBB-B248-064100E9B979}"/>
              </a:ext>
            </a:extLst>
          </p:cNvPr>
          <p:cNvSpPr/>
          <p:nvPr/>
        </p:nvSpPr>
        <p:spPr>
          <a:xfrm>
            <a:off x="2406328" y="1887674"/>
            <a:ext cx="1080120" cy="108012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9520A13-14FF-4520-AE0A-2E52167B764A}"/>
              </a:ext>
            </a:extLst>
          </p:cNvPr>
          <p:cNvSpPr/>
          <p:nvPr/>
        </p:nvSpPr>
        <p:spPr>
          <a:xfrm>
            <a:off x="3486448" y="1887674"/>
            <a:ext cx="1080120" cy="108012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F993E3E-758C-4D07-AA1A-90731365F47A}"/>
              </a:ext>
            </a:extLst>
          </p:cNvPr>
          <p:cNvSpPr/>
          <p:nvPr/>
        </p:nvSpPr>
        <p:spPr>
          <a:xfrm>
            <a:off x="4569284" y="1887674"/>
            <a:ext cx="1080120" cy="108012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D7DFF17-CF3F-4233-BD53-AC2D1BC19379}"/>
              </a:ext>
            </a:extLst>
          </p:cNvPr>
          <p:cNvSpPr/>
          <p:nvPr/>
        </p:nvSpPr>
        <p:spPr>
          <a:xfrm>
            <a:off x="5650762" y="1887674"/>
            <a:ext cx="1080120" cy="108012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29ED39C-9AF8-4BFE-BDB2-D1735EFB9A44}"/>
              </a:ext>
            </a:extLst>
          </p:cNvPr>
          <p:cNvSpPr/>
          <p:nvPr/>
        </p:nvSpPr>
        <p:spPr>
          <a:xfrm>
            <a:off x="6730882" y="1887674"/>
            <a:ext cx="1080120" cy="108012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FABA17C-666F-4C0C-881A-F22C92B2F2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6" t="26919" r="90484" b="61998"/>
          <a:stretch/>
        </p:blipFill>
        <p:spPr>
          <a:xfrm>
            <a:off x="3632055" y="2067694"/>
            <a:ext cx="788905" cy="76367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7F41FE0-9CFD-477A-93B6-4DF66358515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37" t="26376" r="39982" b="62601"/>
          <a:stretch/>
        </p:blipFill>
        <p:spPr>
          <a:xfrm>
            <a:off x="1438837" y="2067693"/>
            <a:ext cx="864096" cy="75958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2D1C15B-FB22-4D60-8CCA-78C57B394B6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819" t="26593" r="20261" b="62324"/>
          <a:stretch/>
        </p:blipFill>
        <p:spPr>
          <a:xfrm>
            <a:off x="6823831" y="2063609"/>
            <a:ext cx="876447" cy="76367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F3DA97F-D099-43DA-AE17-82CDD428476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37" t="26376" r="39982" b="62601"/>
          <a:stretch/>
        </p:blipFill>
        <p:spPr>
          <a:xfrm>
            <a:off x="2518957" y="2070978"/>
            <a:ext cx="864096" cy="75958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E260043-66D8-49B7-9D57-D5E4ADF18E1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819" t="26593" r="20261" b="62324"/>
          <a:stretch/>
        </p:blipFill>
        <p:spPr>
          <a:xfrm>
            <a:off x="5752598" y="2063609"/>
            <a:ext cx="876447" cy="76367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7ADA379-D7B6-43BD-97F4-8041839277C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819" t="26593" r="20261" b="62324"/>
          <a:stretch/>
        </p:blipFill>
        <p:spPr>
          <a:xfrm>
            <a:off x="4668404" y="2070978"/>
            <a:ext cx="876447" cy="763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204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2E15334-6BCA-4721-A3F8-9D7FF937ED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 err="1">
                <a:latin typeface="Myriad Pro" panose="020B0503030403020204" pitchFamily="34" charset="0"/>
              </a:rPr>
              <a:t>Pasangan</a:t>
            </a:r>
            <a:r>
              <a:rPr lang="en-US" b="1" dirty="0">
                <a:latin typeface="Myriad Pro" panose="020B0503030403020204" pitchFamily="34" charset="0"/>
              </a:rPr>
              <a:t> Key &amp; Nilai</a:t>
            </a:r>
            <a:endParaRPr lang="en-ID" b="1" dirty="0">
              <a:latin typeface="Myriad Pro" panose="020B0503030403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3EA793D-60FB-476E-AC39-2B7D0961351F}"/>
              </a:ext>
            </a:extLst>
          </p:cNvPr>
          <p:cNvSpPr/>
          <p:nvPr/>
        </p:nvSpPr>
        <p:spPr>
          <a:xfrm>
            <a:off x="1115616" y="1023578"/>
            <a:ext cx="6912768" cy="144016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9D086E5-651F-4D77-8F02-B4DC3AE2C490}"/>
              </a:ext>
            </a:extLst>
          </p:cNvPr>
          <p:cNvSpPr/>
          <p:nvPr/>
        </p:nvSpPr>
        <p:spPr>
          <a:xfrm>
            <a:off x="4067944" y="843558"/>
            <a:ext cx="1008112" cy="360040"/>
          </a:xfrm>
          <a:prstGeom prst="rect">
            <a:avLst/>
          </a:prstGeom>
          <a:solidFill>
            <a:srgbClr val="444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Array</a:t>
            </a:r>
            <a:endParaRPr lang="en-ID" dirty="0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50878DC-6B13-48DA-AE34-04B0696A5F26}"/>
              </a:ext>
            </a:extLst>
          </p:cNvPr>
          <p:cNvSpPr/>
          <p:nvPr/>
        </p:nvSpPr>
        <p:spPr>
          <a:xfrm>
            <a:off x="1331640" y="1203598"/>
            <a:ext cx="1080120" cy="108012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CA5FD99-2A5D-4CBB-B248-064100E9B979}"/>
              </a:ext>
            </a:extLst>
          </p:cNvPr>
          <p:cNvSpPr/>
          <p:nvPr/>
        </p:nvSpPr>
        <p:spPr>
          <a:xfrm>
            <a:off x="2406328" y="1203598"/>
            <a:ext cx="1080120" cy="108012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9520A13-14FF-4520-AE0A-2E52167B764A}"/>
              </a:ext>
            </a:extLst>
          </p:cNvPr>
          <p:cNvSpPr/>
          <p:nvPr/>
        </p:nvSpPr>
        <p:spPr>
          <a:xfrm>
            <a:off x="3486448" y="1203598"/>
            <a:ext cx="1080120" cy="108012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F993E3E-758C-4D07-AA1A-90731365F47A}"/>
              </a:ext>
            </a:extLst>
          </p:cNvPr>
          <p:cNvSpPr/>
          <p:nvPr/>
        </p:nvSpPr>
        <p:spPr>
          <a:xfrm>
            <a:off x="4569284" y="1203598"/>
            <a:ext cx="1080120" cy="108012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D7DFF17-CF3F-4233-BD53-AC2D1BC19379}"/>
              </a:ext>
            </a:extLst>
          </p:cNvPr>
          <p:cNvSpPr/>
          <p:nvPr/>
        </p:nvSpPr>
        <p:spPr>
          <a:xfrm>
            <a:off x="5650762" y="1203598"/>
            <a:ext cx="1080120" cy="108012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29ED39C-9AF8-4BFE-BDB2-D1735EFB9A44}"/>
              </a:ext>
            </a:extLst>
          </p:cNvPr>
          <p:cNvSpPr/>
          <p:nvPr/>
        </p:nvSpPr>
        <p:spPr>
          <a:xfrm>
            <a:off x="6730882" y="1203598"/>
            <a:ext cx="1080120" cy="108012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FABA17C-666F-4C0C-881A-F22C92B2F2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6" t="26919" r="90484" b="61998"/>
          <a:stretch/>
        </p:blipFill>
        <p:spPr>
          <a:xfrm>
            <a:off x="3632055" y="1383618"/>
            <a:ext cx="788905" cy="76367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7F41FE0-9CFD-477A-93B6-4DF66358515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37" t="26376" r="39982" b="62601"/>
          <a:stretch/>
        </p:blipFill>
        <p:spPr>
          <a:xfrm>
            <a:off x="1438837" y="1383617"/>
            <a:ext cx="864096" cy="75958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2D1C15B-FB22-4D60-8CCA-78C57B394B6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819" t="26593" r="20261" b="62324"/>
          <a:stretch/>
        </p:blipFill>
        <p:spPr>
          <a:xfrm>
            <a:off x="6823831" y="1379533"/>
            <a:ext cx="876447" cy="76367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F3DA97F-D099-43DA-AE17-82CDD428476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37" t="26376" r="39982" b="62601"/>
          <a:stretch/>
        </p:blipFill>
        <p:spPr>
          <a:xfrm>
            <a:off x="2518957" y="1386902"/>
            <a:ext cx="864096" cy="75958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E260043-66D8-49B7-9D57-D5E4ADF18E1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819" t="26593" r="20261" b="62324"/>
          <a:stretch/>
        </p:blipFill>
        <p:spPr>
          <a:xfrm>
            <a:off x="5752598" y="1379533"/>
            <a:ext cx="876447" cy="76367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7ADA379-D7B6-43BD-97F4-8041839277C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819" t="26593" r="20261" b="62324"/>
          <a:stretch/>
        </p:blipFill>
        <p:spPr>
          <a:xfrm>
            <a:off x="4668404" y="1386902"/>
            <a:ext cx="876447" cy="76367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1080D24-5CF4-49C1-9CF6-A3E14E9685B0}"/>
              </a:ext>
            </a:extLst>
          </p:cNvPr>
          <p:cNvSpPr/>
          <p:nvPr/>
        </p:nvSpPr>
        <p:spPr>
          <a:xfrm>
            <a:off x="1315834" y="1203597"/>
            <a:ext cx="28803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0</a:t>
            </a:r>
            <a:endParaRPr lang="en-ID" b="1" dirty="0">
              <a:solidFill>
                <a:schemeClr val="tx1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E4FB888-8822-455C-9ABF-E532093E16AD}"/>
              </a:ext>
            </a:extLst>
          </p:cNvPr>
          <p:cNvSpPr/>
          <p:nvPr/>
        </p:nvSpPr>
        <p:spPr>
          <a:xfrm>
            <a:off x="2417120" y="1203286"/>
            <a:ext cx="28803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</a:t>
            </a:r>
            <a:endParaRPr lang="en-ID" b="1" dirty="0">
              <a:solidFill>
                <a:schemeClr val="tx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ED29E17-C587-4730-9150-C66E0D5D4727}"/>
              </a:ext>
            </a:extLst>
          </p:cNvPr>
          <p:cNvSpPr/>
          <p:nvPr/>
        </p:nvSpPr>
        <p:spPr>
          <a:xfrm>
            <a:off x="3491065" y="1212720"/>
            <a:ext cx="28803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2</a:t>
            </a:r>
            <a:endParaRPr lang="en-ID" b="1" dirty="0">
              <a:solidFill>
                <a:schemeClr val="tx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F3B0124-314F-419B-A601-852CF204EECC}"/>
              </a:ext>
            </a:extLst>
          </p:cNvPr>
          <p:cNvSpPr/>
          <p:nvPr/>
        </p:nvSpPr>
        <p:spPr>
          <a:xfrm>
            <a:off x="4575455" y="1210971"/>
            <a:ext cx="28803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3</a:t>
            </a:r>
            <a:endParaRPr lang="en-ID" b="1" dirty="0">
              <a:solidFill>
                <a:schemeClr val="tx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F10D910-1037-489E-B7E5-726AD43563A9}"/>
              </a:ext>
            </a:extLst>
          </p:cNvPr>
          <p:cNvSpPr/>
          <p:nvPr/>
        </p:nvSpPr>
        <p:spPr>
          <a:xfrm>
            <a:off x="5655575" y="1215927"/>
            <a:ext cx="28803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4</a:t>
            </a:r>
            <a:endParaRPr lang="en-ID" b="1" dirty="0">
              <a:solidFill>
                <a:schemeClr val="tx1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C22CBF0-DB2A-4E43-B89C-04D2976AE4B7}"/>
              </a:ext>
            </a:extLst>
          </p:cNvPr>
          <p:cNvSpPr/>
          <p:nvPr/>
        </p:nvSpPr>
        <p:spPr>
          <a:xfrm>
            <a:off x="6740097" y="1210971"/>
            <a:ext cx="28803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5</a:t>
            </a:r>
            <a:endParaRPr lang="en-ID" b="1" dirty="0">
              <a:solidFill>
                <a:schemeClr val="tx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0A33C6F-42F7-4A40-9D47-B1703C85534C}"/>
              </a:ext>
            </a:extLst>
          </p:cNvPr>
          <p:cNvSpPr/>
          <p:nvPr/>
        </p:nvSpPr>
        <p:spPr>
          <a:xfrm>
            <a:off x="1119071" y="3147814"/>
            <a:ext cx="6912768" cy="144016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C3E498B-2B44-49E2-BA59-F5D88D146156}"/>
              </a:ext>
            </a:extLst>
          </p:cNvPr>
          <p:cNvSpPr/>
          <p:nvPr/>
        </p:nvSpPr>
        <p:spPr>
          <a:xfrm>
            <a:off x="4071399" y="2967794"/>
            <a:ext cx="1008112" cy="360040"/>
          </a:xfrm>
          <a:prstGeom prst="rect">
            <a:avLst/>
          </a:prstGeom>
          <a:solidFill>
            <a:srgbClr val="444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Array</a:t>
            </a:r>
            <a:endParaRPr lang="en-ID" dirty="0">
              <a:solidFill>
                <a:schemeClr val="bg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44EB364-4603-4573-ADB7-1E6A04DBE2EE}"/>
              </a:ext>
            </a:extLst>
          </p:cNvPr>
          <p:cNvSpPr/>
          <p:nvPr/>
        </p:nvSpPr>
        <p:spPr>
          <a:xfrm>
            <a:off x="1335095" y="3327834"/>
            <a:ext cx="1080120" cy="108012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7865D2F-2739-45E2-B0E8-A1BE441300F8}"/>
              </a:ext>
            </a:extLst>
          </p:cNvPr>
          <p:cNvSpPr/>
          <p:nvPr/>
        </p:nvSpPr>
        <p:spPr>
          <a:xfrm>
            <a:off x="2409783" y="3327834"/>
            <a:ext cx="1080120" cy="108012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E3A66E7-D54E-4567-B6AF-B901A60E2F48}"/>
              </a:ext>
            </a:extLst>
          </p:cNvPr>
          <p:cNvSpPr/>
          <p:nvPr/>
        </p:nvSpPr>
        <p:spPr>
          <a:xfrm>
            <a:off x="3489903" y="3327834"/>
            <a:ext cx="1080120" cy="108012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1DFC8D2-8F05-4C10-BCFC-96342E32854D}"/>
              </a:ext>
            </a:extLst>
          </p:cNvPr>
          <p:cNvSpPr/>
          <p:nvPr/>
        </p:nvSpPr>
        <p:spPr>
          <a:xfrm>
            <a:off x="4572739" y="3327834"/>
            <a:ext cx="1080120" cy="108012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D56DE0B-EA8E-43EC-9439-E6BF65611FB3}"/>
              </a:ext>
            </a:extLst>
          </p:cNvPr>
          <p:cNvSpPr/>
          <p:nvPr/>
        </p:nvSpPr>
        <p:spPr>
          <a:xfrm>
            <a:off x="5654217" y="3327834"/>
            <a:ext cx="1080120" cy="108012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25925CF-3945-46CE-A6F1-505EC7D0311D}"/>
              </a:ext>
            </a:extLst>
          </p:cNvPr>
          <p:cNvSpPr/>
          <p:nvPr/>
        </p:nvSpPr>
        <p:spPr>
          <a:xfrm>
            <a:off x="6734337" y="3327834"/>
            <a:ext cx="1080120" cy="108012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636EFF99-7B60-429D-8A7C-0CB3BECFF7C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6" t="26919" r="90484" b="61998"/>
          <a:stretch/>
        </p:blipFill>
        <p:spPr>
          <a:xfrm>
            <a:off x="3635510" y="3507854"/>
            <a:ext cx="788905" cy="763671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C0C0500E-7F27-4661-95A5-B7DD3B5FF7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37" t="26376" r="39982" b="62601"/>
          <a:stretch/>
        </p:blipFill>
        <p:spPr>
          <a:xfrm>
            <a:off x="1442292" y="3507853"/>
            <a:ext cx="864096" cy="759587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4D64DAF2-A03F-4582-A957-99981B65859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819" t="26593" r="20261" b="62324"/>
          <a:stretch/>
        </p:blipFill>
        <p:spPr>
          <a:xfrm>
            <a:off x="6827286" y="3503769"/>
            <a:ext cx="876447" cy="76367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7229EF5F-D0DC-4B13-B842-2428441B029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37" t="26376" r="39982" b="62601"/>
          <a:stretch/>
        </p:blipFill>
        <p:spPr>
          <a:xfrm>
            <a:off x="2522412" y="3511138"/>
            <a:ext cx="864096" cy="759587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41A0B9FD-B9CE-457E-BA75-B3AB11D28E6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819" t="26593" r="20261" b="62324"/>
          <a:stretch/>
        </p:blipFill>
        <p:spPr>
          <a:xfrm>
            <a:off x="5756053" y="3503769"/>
            <a:ext cx="876447" cy="763671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475A8758-D4E5-489D-A2E4-9B175BF1E0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819" t="26593" r="20261" b="62324"/>
          <a:stretch/>
        </p:blipFill>
        <p:spPr>
          <a:xfrm>
            <a:off x="4671859" y="3511138"/>
            <a:ext cx="876447" cy="763671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2FCE5463-72BB-4428-85B5-83D7792A6A1A}"/>
              </a:ext>
            </a:extLst>
          </p:cNvPr>
          <p:cNvSpPr/>
          <p:nvPr/>
        </p:nvSpPr>
        <p:spPr>
          <a:xfrm>
            <a:off x="1319289" y="3327833"/>
            <a:ext cx="793128" cy="2954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darat1</a:t>
            </a:r>
            <a:endParaRPr lang="en-ID" sz="1400" b="1" dirty="0">
              <a:solidFill>
                <a:schemeClr val="tx1"/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7E7523E-A791-4A99-983F-1D20EF72870A}"/>
              </a:ext>
            </a:extLst>
          </p:cNvPr>
          <p:cNvSpPr/>
          <p:nvPr/>
        </p:nvSpPr>
        <p:spPr>
          <a:xfrm>
            <a:off x="2410720" y="3327833"/>
            <a:ext cx="793128" cy="2954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darat2</a:t>
            </a:r>
            <a:endParaRPr lang="en-ID" sz="1400" b="1" dirty="0">
              <a:solidFill>
                <a:schemeClr val="tx1"/>
              </a:solidFill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32D480CB-3814-4FA1-BE34-B102AC7565B0}"/>
              </a:ext>
            </a:extLst>
          </p:cNvPr>
          <p:cNvSpPr/>
          <p:nvPr/>
        </p:nvSpPr>
        <p:spPr>
          <a:xfrm>
            <a:off x="3481488" y="3327833"/>
            <a:ext cx="793128" cy="2954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darat3</a:t>
            </a:r>
            <a:endParaRPr lang="en-ID" sz="1400" b="1" dirty="0">
              <a:solidFill>
                <a:schemeClr val="tx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909843A9-97C7-43D8-9423-02CA79B4D9DE}"/>
              </a:ext>
            </a:extLst>
          </p:cNvPr>
          <p:cNvSpPr/>
          <p:nvPr/>
        </p:nvSpPr>
        <p:spPr>
          <a:xfrm>
            <a:off x="4571858" y="3342649"/>
            <a:ext cx="793128" cy="2954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darat4</a:t>
            </a:r>
            <a:endParaRPr lang="en-ID" sz="1400" b="1" dirty="0">
              <a:solidFill>
                <a:schemeClr val="tx1"/>
              </a:solidFill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23182A53-1DC4-43C6-B9E2-18493E04CE34}"/>
              </a:ext>
            </a:extLst>
          </p:cNvPr>
          <p:cNvSpPr/>
          <p:nvPr/>
        </p:nvSpPr>
        <p:spPr>
          <a:xfrm>
            <a:off x="5661007" y="3323749"/>
            <a:ext cx="793128" cy="2954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darat5</a:t>
            </a:r>
            <a:endParaRPr lang="en-ID" sz="1400" b="1" dirty="0">
              <a:solidFill>
                <a:schemeClr val="tx1"/>
              </a:solidFill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F2BCF8D8-1AFF-4475-AA34-DF06120023D3}"/>
              </a:ext>
            </a:extLst>
          </p:cNvPr>
          <p:cNvSpPr/>
          <p:nvPr/>
        </p:nvSpPr>
        <p:spPr>
          <a:xfrm>
            <a:off x="6740097" y="3342649"/>
            <a:ext cx="793128" cy="2954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darat6</a:t>
            </a:r>
            <a:endParaRPr lang="en-ID" sz="1400" b="1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96BE24-B08B-409A-97D5-6C926A052108}"/>
              </a:ext>
            </a:extLst>
          </p:cNvPr>
          <p:cNvSpPr txBox="1"/>
          <p:nvPr/>
        </p:nvSpPr>
        <p:spPr>
          <a:xfrm>
            <a:off x="3383212" y="2469963"/>
            <a:ext cx="2162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Myriad Pro" panose="020B0503030403020204" pitchFamily="34" charset="0"/>
              </a:rPr>
              <a:t>Array numeric</a:t>
            </a:r>
            <a:endParaRPr lang="en-ID" dirty="0">
              <a:solidFill>
                <a:schemeClr val="bg1"/>
              </a:solidFill>
              <a:latin typeface="Myriad Pro" panose="020B0503030403020204" pitchFamily="34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684B9DD-6BC7-4C80-AD98-16987A490DA1}"/>
              </a:ext>
            </a:extLst>
          </p:cNvPr>
          <p:cNvSpPr txBox="1"/>
          <p:nvPr/>
        </p:nvSpPr>
        <p:spPr>
          <a:xfrm>
            <a:off x="3506077" y="4579398"/>
            <a:ext cx="2162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Myriad Pro" panose="020B0503030403020204" pitchFamily="34" charset="0"/>
              </a:rPr>
              <a:t>Array </a:t>
            </a:r>
            <a:r>
              <a:rPr lang="en-US" dirty="0" err="1">
                <a:solidFill>
                  <a:schemeClr val="bg1"/>
                </a:solidFill>
                <a:latin typeface="Myriad Pro" panose="020B0503030403020204" pitchFamily="34" charset="0"/>
              </a:rPr>
              <a:t>assosiative</a:t>
            </a:r>
            <a:endParaRPr lang="en-ID" dirty="0">
              <a:solidFill>
                <a:schemeClr val="bg1"/>
              </a:solidFill>
              <a:latin typeface="Myriad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7095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5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069720" y="731480"/>
            <a:ext cx="1998224" cy="40011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444342"/>
                </a:solidFill>
                <a:effectLst/>
                <a:uLnTx/>
                <a:uFillTx/>
                <a:latin typeface="Myriad Pro" panose="020B0503030403020204" pitchFamily="34" charset="0"/>
                <a:cs typeface="Arial" pitchFamily="34" charset="0"/>
              </a:rPr>
              <a:t>NEXT..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444342"/>
              </a:solidFill>
              <a:effectLst/>
              <a:uLnTx/>
              <a:uFillTx/>
              <a:latin typeface="Myriad Pro" panose="020B0503030403020204" pitchFamily="34" charset="0"/>
              <a:cs typeface="Arial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008983" y="1131590"/>
            <a:ext cx="122857" cy="401191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590A5CE-9ADB-4156-827A-09F020100BEF}"/>
              </a:ext>
            </a:extLst>
          </p:cNvPr>
          <p:cNvSpPr txBox="1">
            <a:spLocks/>
          </p:cNvSpPr>
          <p:nvPr/>
        </p:nvSpPr>
        <p:spPr>
          <a:xfrm>
            <a:off x="2915816" y="1275606"/>
            <a:ext cx="5811303" cy="3600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814388" marR="0" lvl="0" indent="-457200" algn="just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19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FlowChart</a:t>
            </a:r>
            <a:endParaRPr kumimoji="0" lang="id-ID" sz="1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2227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2E15334-6BCA-4721-A3F8-9D7FF937ED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 err="1">
                <a:latin typeface="Myriad Pro" panose="020B0503030403020204" pitchFamily="34" charset="0"/>
              </a:rPr>
              <a:t>Pasangan</a:t>
            </a:r>
            <a:r>
              <a:rPr lang="en-US" b="1" dirty="0">
                <a:latin typeface="Myriad Pro" panose="020B0503030403020204" pitchFamily="34" charset="0"/>
              </a:rPr>
              <a:t> Key &amp; Nilai</a:t>
            </a:r>
            <a:endParaRPr lang="en-ID" b="1" dirty="0">
              <a:latin typeface="Myriad Pro" panose="020B0503030403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3EA793D-60FB-476E-AC39-2B7D0961351F}"/>
              </a:ext>
            </a:extLst>
          </p:cNvPr>
          <p:cNvSpPr/>
          <p:nvPr/>
        </p:nvSpPr>
        <p:spPr>
          <a:xfrm>
            <a:off x="1115616" y="1995686"/>
            <a:ext cx="6912768" cy="144016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9D086E5-651F-4D77-8F02-B4DC3AE2C490}"/>
              </a:ext>
            </a:extLst>
          </p:cNvPr>
          <p:cNvSpPr/>
          <p:nvPr/>
        </p:nvSpPr>
        <p:spPr>
          <a:xfrm>
            <a:off x="4067944" y="1815666"/>
            <a:ext cx="1008112" cy="360040"/>
          </a:xfrm>
          <a:prstGeom prst="rect">
            <a:avLst/>
          </a:prstGeom>
          <a:solidFill>
            <a:srgbClr val="444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Array</a:t>
            </a:r>
            <a:endParaRPr lang="en-ID" dirty="0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50878DC-6B13-48DA-AE34-04B0696A5F26}"/>
              </a:ext>
            </a:extLst>
          </p:cNvPr>
          <p:cNvSpPr/>
          <p:nvPr/>
        </p:nvSpPr>
        <p:spPr>
          <a:xfrm>
            <a:off x="1331640" y="2175706"/>
            <a:ext cx="1080120" cy="108012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CA5FD99-2A5D-4CBB-B248-064100E9B979}"/>
              </a:ext>
            </a:extLst>
          </p:cNvPr>
          <p:cNvSpPr/>
          <p:nvPr/>
        </p:nvSpPr>
        <p:spPr>
          <a:xfrm>
            <a:off x="2406328" y="2175706"/>
            <a:ext cx="1080120" cy="108012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9520A13-14FF-4520-AE0A-2E52167B764A}"/>
              </a:ext>
            </a:extLst>
          </p:cNvPr>
          <p:cNvSpPr/>
          <p:nvPr/>
        </p:nvSpPr>
        <p:spPr>
          <a:xfrm>
            <a:off x="3486448" y="2175706"/>
            <a:ext cx="1080120" cy="108012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F993E3E-758C-4D07-AA1A-90731365F47A}"/>
              </a:ext>
            </a:extLst>
          </p:cNvPr>
          <p:cNvSpPr/>
          <p:nvPr/>
        </p:nvSpPr>
        <p:spPr>
          <a:xfrm>
            <a:off x="4569284" y="2175706"/>
            <a:ext cx="1080120" cy="108012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D7DFF17-CF3F-4233-BD53-AC2D1BC19379}"/>
              </a:ext>
            </a:extLst>
          </p:cNvPr>
          <p:cNvSpPr/>
          <p:nvPr/>
        </p:nvSpPr>
        <p:spPr>
          <a:xfrm>
            <a:off x="5650762" y="2175706"/>
            <a:ext cx="1080120" cy="108012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29ED39C-9AF8-4BFE-BDB2-D1735EFB9A44}"/>
              </a:ext>
            </a:extLst>
          </p:cNvPr>
          <p:cNvSpPr/>
          <p:nvPr/>
        </p:nvSpPr>
        <p:spPr>
          <a:xfrm>
            <a:off x="6730882" y="2175706"/>
            <a:ext cx="1080120" cy="108012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FABA17C-666F-4C0C-881A-F22C92B2F2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6" t="26919" r="90484" b="61998"/>
          <a:stretch/>
        </p:blipFill>
        <p:spPr>
          <a:xfrm>
            <a:off x="3632055" y="2355726"/>
            <a:ext cx="788905" cy="76367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7F41FE0-9CFD-477A-93B6-4DF66358515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37" t="26376" r="39982" b="62601"/>
          <a:stretch/>
        </p:blipFill>
        <p:spPr>
          <a:xfrm>
            <a:off x="1438837" y="2355725"/>
            <a:ext cx="864096" cy="75958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2D1C15B-FB22-4D60-8CCA-78C57B394B6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819" t="26593" r="20261" b="62324"/>
          <a:stretch/>
        </p:blipFill>
        <p:spPr>
          <a:xfrm>
            <a:off x="6823831" y="2351641"/>
            <a:ext cx="876447" cy="76367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F3DA97F-D099-43DA-AE17-82CDD428476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37" t="26376" r="39982" b="62601"/>
          <a:stretch/>
        </p:blipFill>
        <p:spPr>
          <a:xfrm>
            <a:off x="2518957" y="2359010"/>
            <a:ext cx="864096" cy="75958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E260043-66D8-49B7-9D57-D5E4ADF18E1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819" t="26593" r="20261" b="62324"/>
          <a:stretch/>
        </p:blipFill>
        <p:spPr>
          <a:xfrm>
            <a:off x="5752598" y="2351641"/>
            <a:ext cx="876447" cy="76367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7ADA379-D7B6-43BD-97F4-8041839277C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819" t="26593" r="20261" b="62324"/>
          <a:stretch/>
        </p:blipFill>
        <p:spPr>
          <a:xfrm>
            <a:off x="4668404" y="2359010"/>
            <a:ext cx="876447" cy="76367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1080D24-5CF4-49C1-9CF6-A3E14E9685B0}"/>
              </a:ext>
            </a:extLst>
          </p:cNvPr>
          <p:cNvSpPr/>
          <p:nvPr/>
        </p:nvSpPr>
        <p:spPr>
          <a:xfrm>
            <a:off x="1315834" y="2175705"/>
            <a:ext cx="28803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0</a:t>
            </a:r>
            <a:endParaRPr lang="en-ID" b="1" dirty="0">
              <a:solidFill>
                <a:schemeClr val="tx1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E4FB888-8822-455C-9ABF-E532093E16AD}"/>
              </a:ext>
            </a:extLst>
          </p:cNvPr>
          <p:cNvSpPr/>
          <p:nvPr/>
        </p:nvSpPr>
        <p:spPr>
          <a:xfrm>
            <a:off x="2417119" y="2175394"/>
            <a:ext cx="688275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darat2</a:t>
            </a:r>
            <a:endParaRPr lang="en-ID" sz="1200" b="1" dirty="0">
              <a:solidFill>
                <a:schemeClr val="tx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ED29E17-C587-4730-9150-C66E0D5D4727}"/>
              </a:ext>
            </a:extLst>
          </p:cNvPr>
          <p:cNvSpPr/>
          <p:nvPr/>
        </p:nvSpPr>
        <p:spPr>
          <a:xfrm>
            <a:off x="3491065" y="2184828"/>
            <a:ext cx="28803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2</a:t>
            </a:r>
            <a:endParaRPr lang="en-ID" b="1" dirty="0">
              <a:solidFill>
                <a:schemeClr val="tx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F10D910-1037-489E-B7E5-726AD43563A9}"/>
              </a:ext>
            </a:extLst>
          </p:cNvPr>
          <p:cNvSpPr/>
          <p:nvPr/>
        </p:nvSpPr>
        <p:spPr>
          <a:xfrm>
            <a:off x="5655575" y="2188035"/>
            <a:ext cx="28803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4</a:t>
            </a:r>
            <a:endParaRPr lang="en-ID" b="1" dirty="0">
              <a:solidFill>
                <a:schemeClr val="tx1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C22CBF0-DB2A-4E43-B89C-04D2976AE4B7}"/>
              </a:ext>
            </a:extLst>
          </p:cNvPr>
          <p:cNvSpPr/>
          <p:nvPr/>
        </p:nvSpPr>
        <p:spPr>
          <a:xfrm>
            <a:off x="6740097" y="2183079"/>
            <a:ext cx="28803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5</a:t>
            </a:r>
            <a:endParaRPr lang="en-ID" b="1" dirty="0">
              <a:solidFill>
                <a:schemeClr val="tx1"/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A6CDA553-88DD-46F8-BC31-8CE9F8D96316}"/>
              </a:ext>
            </a:extLst>
          </p:cNvPr>
          <p:cNvSpPr/>
          <p:nvPr/>
        </p:nvSpPr>
        <p:spPr>
          <a:xfrm>
            <a:off x="4572908" y="2175394"/>
            <a:ext cx="688275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darat4</a:t>
            </a:r>
            <a:endParaRPr lang="en-ID" sz="1200" b="1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54B4B8-137E-4A8B-9D14-C371C87292D2}"/>
              </a:ext>
            </a:extLst>
          </p:cNvPr>
          <p:cNvSpPr txBox="1"/>
          <p:nvPr/>
        </p:nvSpPr>
        <p:spPr>
          <a:xfrm>
            <a:off x="3408911" y="830634"/>
            <a:ext cx="1633781" cy="37702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900" b="1" dirty="0">
                <a:solidFill>
                  <a:srgbClr val="FF0000"/>
                </a:solidFill>
                <a:latin typeface="BadaBoom BB" panose="02000506020000020004" pitchFamily="2" charset="0"/>
              </a:rPr>
              <a:t>X</a:t>
            </a:r>
            <a:endParaRPr lang="en-ID" sz="23900" b="1" dirty="0">
              <a:solidFill>
                <a:srgbClr val="FF0000"/>
              </a:solidFill>
              <a:latin typeface="BadaBoom BB" panose="0200050602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651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2E15334-6BCA-4721-A3F8-9D7FF937ED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 err="1">
                <a:latin typeface="Myriad Pro" panose="020B0503030403020204" pitchFamily="34" charset="0"/>
              </a:rPr>
              <a:t>Bertipe</a:t>
            </a:r>
            <a:r>
              <a:rPr lang="en-US" b="1" dirty="0">
                <a:latin typeface="Myriad Pro" panose="020B0503030403020204" pitchFamily="34" charset="0"/>
              </a:rPr>
              <a:t> Data Beda</a:t>
            </a:r>
            <a:endParaRPr lang="en-ID" b="1" dirty="0">
              <a:latin typeface="Myriad Pro" panose="020B0503030403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3EA793D-60FB-476E-AC39-2B7D0961351F}"/>
              </a:ext>
            </a:extLst>
          </p:cNvPr>
          <p:cNvSpPr/>
          <p:nvPr/>
        </p:nvSpPr>
        <p:spPr>
          <a:xfrm>
            <a:off x="1115616" y="1707654"/>
            <a:ext cx="6912768" cy="144016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  <a:latin typeface="Myriad Pro" panose="020B0503030403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9D086E5-651F-4D77-8F02-B4DC3AE2C490}"/>
              </a:ext>
            </a:extLst>
          </p:cNvPr>
          <p:cNvSpPr/>
          <p:nvPr/>
        </p:nvSpPr>
        <p:spPr>
          <a:xfrm>
            <a:off x="4067944" y="1527634"/>
            <a:ext cx="1008112" cy="360040"/>
          </a:xfrm>
          <a:prstGeom prst="rect">
            <a:avLst/>
          </a:prstGeom>
          <a:solidFill>
            <a:srgbClr val="444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Myriad Pro" panose="020B0503030403020204" pitchFamily="34" charset="0"/>
              </a:rPr>
              <a:t>Array</a:t>
            </a:r>
            <a:endParaRPr lang="en-ID" dirty="0">
              <a:solidFill>
                <a:schemeClr val="bg1"/>
              </a:solidFill>
              <a:latin typeface="Myriad Pro" panose="020B0503030403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50878DC-6B13-48DA-AE34-04B0696A5F26}"/>
              </a:ext>
            </a:extLst>
          </p:cNvPr>
          <p:cNvSpPr/>
          <p:nvPr/>
        </p:nvSpPr>
        <p:spPr>
          <a:xfrm>
            <a:off x="1331640" y="1887674"/>
            <a:ext cx="1080120" cy="1080120"/>
          </a:xfrm>
          <a:prstGeom prst="rect">
            <a:avLst/>
          </a:prstGeom>
          <a:solidFill>
            <a:srgbClr val="444342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Myriad Pro" panose="020B0503030403020204" pitchFamily="34" charset="0"/>
              </a:rPr>
              <a:t>100</a:t>
            </a:r>
            <a:endParaRPr lang="en-ID" b="1" dirty="0">
              <a:solidFill>
                <a:schemeClr val="bg1"/>
              </a:solidFill>
              <a:latin typeface="Myriad Pro" panose="020B0503030403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CA5FD99-2A5D-4CBB-B248-064100E9B979}"/>
              </a:ext>
            </a:extLst>
          </p:cNvPr>
          <p:cNvSpPr/>
          <p:nvPr/>
        </p:nvSpPr>
        <p:spPr>
          <a:xfrm>
            <a:off x="2406328" y="1887674"/>
            <a:ext cx="1080120" cy="1080120"/>
          </a:xfrm>
          <a:prstGeom prst="rect">
            <a:avLst/>
          </a:prstGeom>
          <a:solidFill>
            <a:srgbClr val="444342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Myriad Pro" panose="020B0503030403020204" pitchFamily="34" charset="0"/>
              </a:rPr>
              <a:t>“Yunus”</a:t>
            </a:r>
            <a:endParaRPr lang="en-ID" b="1" dirty="0">
              <a:solidFill>
                <a:schemeClr val="bg1"/>
              </a:solidFill>
              <a:latin typeface="Myriad Pro" panose="020B0503030403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9520A13-14FF-4520-AE0A-2E52167B764A}"/>
              </a:ext>
            </a:extLst>
          </p:cNvPr>
          <p:cNvSpPr/>
          <p:nvPr/>
        </p:nvSpPr>
        <p:spPr>
          <a:xfrm>
            <a:off x="3486448" y="1887674"/>
            <a:ext cx="1080120" cy="1080120"/>
          </a:xfrm>
          <a:prstGeom prst="rect">
            <a:avLst/>
          </a:prstGeom>
          <a:solidFill>
            <a:srgbClr val="444342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Myriad Pro" panose="020B0503030403020204" pitchFamily="34" charset="0"/>
              </a:rPr>
              <a:t>3.14</a:t>
            </a:r>
            <a:endParaRPr lang="en-ID" b="1" dirty="0">
              <a:solidFill>
                <a:schemeClr val="bg1"/>
              </a:solidFill>
              <a:latin typeface="Myriad Pro" panose="020B0503030403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F993E3E-758C-4D07-AA1A-90731365F47A}"/>
              </a:ext>
            </a:extLst>
          </p:cNvPr>
          <p:cNvSpPr/>
          <p:nvPr/>
        </p:nvSpPr>
        <p:spPr>
          <a:xfrm>
            <a:off x="4569284" y="1887674"/>
            <a:ext cx="1080120" cy="1080120"/>
          </a:xfrm>
          <a:prstGeom prst="rect">
            <a:avLst/>
          </a:prstGeom>
          <a:solidFill>
            <a:srgbClr val="444342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0000"/>
                </a:solidFill>
                <a:latin typeface="Myriad Pro" panose="020B0503030403020204" pitchFamily="34" charset="0"/>
              </a:rPr>
              <a:t>FALSE</a:t>
            </a:r>
            <a:endParaRPr lang="en-ID" sz="2000" b="1" dirty="0">
              <a:solidFill>
                <a:srgbClr val="FF0000"/>
              </a:solidFill>
              <a:latin typeface="Myriad Pro" panose="020B0503030403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D7DFF17-CF3F-4233-BD53-AC2D1BC19379}"/>
              </a:ext>
            </a:extLst>
          </p:cNvPr>
          <p:cNvSpPr/>
          <p:nvPr/>
        </p:nvSpPr>
        <p:spPr>
          <a:xfrm>
            <a:off x="5650762" y="1887674"/>
            <a:ext cx="1080120" cy="1080120"/>
          </a:xfrm>
          <a:prstGeom prst="rect">
            <a:avLst/>
          </a:prstGeom>
          <a:solidFill>
            <a:srgbClr val="444342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00B050"/>
                </a:solidFill>
                <a:latin typeface="Myriad Pro" panose="020B0503030403020204" pitchFamily="34" charset="0"/>
              </a:rPr>
              <a:t>TRUE</a:t>
            </a:r>
            <a:endParaRPr lang="en-ID" b="1" dirty="0">
              <a:solidFill>
                <a:srgbClr val="00B050"/>
              </a:solidFill>
              <a:latin typeface="Myriad Pro" panose="020B0503030403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29ED39C-9AF8-4BFE-BDB2-D1735EFB9A44}"/>
              </a:ext>
            </a:extLst>
          </p:cNvPr>
          <p:cNvSpPr/>
          <p:nvPr/>
        </p:nvSpPr>
        <p:spPr>
          <a:xfrm>
            <a:off x="6730882" y="1887674"/>
            <a:ext cx="1080120" cy="1080120"/>
          </a:xfrm>
          <a:prstGeom prst="rect">
            <a:avLst/>
          </a:prstGeom>
          <a:solidFill>
            <a:srgbClr val="444342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C000"/>
                </a:solidFill>
                <a:latin typeface="Myriad Pro" panose="020B0503030403020204" pitchFamily="34" charset="0"/>
              </a:rPr>
              <a:t>function</a:t>
            </a:r>
            <a:endParaRPr lang="en-ID" b="1" dirty="0">
              <a:solidFill>
                <a:srgbClr val="FFC000"/>
              </a:solidFill>
              <a:latin typeface="Myriad Pro" panose="020B0503030403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1080D24-5CF4-49C1-9CF6-A3E14E9685B0}"/>
              </a:ext>
            </a:extLst>
          </p:cNvPr>
          <p:cNvSpPr/>
          <p:nvPr/>
        </p:nvSpPr>
        <p:spPr>
          <a:xfrm>
            <a:off x="1315834" y="1887673"/>
            <a:ext cx="28803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Myriad Pro" panose="020B0503030403020204" pitchFamily="34" charset="0"/>
              </a:rPr>
              <a:t>0</a:t>
            </a:r>
            <a:endParaRPr lang="en-ID" b="1" dirty="0">
              <a:solidFill>
                <a:schemeClr val="tx1"/>
              </a:solidFill>
              <a:latin typeface="Myriad Pro" panose="020B0503030403020204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E4FB888-8822-455C-9ABF-E532093E16AD}"/>
              </a:ext>
            </a:extLst>
          </p:cNvPr>
          <p:cNvSpPr/>
          <p:nvPr/>
        </p:nvSpPr>
        <p:spPr>
          <a:xfrm>
            <a:off x="2417120" y="1887362"/>
            <a:ext cx="28803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Myriad Pro" panose="020B0503030403020204" pitchFamily="34" charset="0"/>
              </a:rPr>
              <a:t>1</a:t>
            </a:r>
            <a:endParaRPr lang="en-ID" b="1" dirty="0">
              <a:solidFill>
                <a:schemeClr val="tx1"/>
              </a:solidFill>
              <a:latin typeface="Myriad Pro" panose="020B0503030403020204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ED29E17-C587-4730-9150-C66E0D5D4727}"/>
              </a:ext>
            </a:extLst>
          </p:cNvPr>
          <p:cNvSpPr/>
          <p:nvPr/>
        </p:nvSpPr>
        <p:spPr>
          <a:xfrm>
            <a:off x="3491065" y="1896796"/>
            <a:ext cx="28803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Myriad Pro" panose="020B0503030403020204" pitchFamily="34" charset="0"/>
              </a:rPr>
              <a:t>2</a:t>
            </a:r>
            <a:endParaRPr lang="en-ID" b="1" dirty="0">
              <a:solidFill>
                <a:schemeClr val="tx1"/>
              </a:solidFill>
              <a:latin typeface="Myriad Pro" panose="020B0503030403020204" pitchFamily="34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F3B0124-314F-419B-A601-852CF204EECC}"/>
              </a:ext>
            </a:extLst>
          </p:cNvPr>
          <p:cNvSpPr/>
          <p:nvPr/>
        </p:nvSpPr>
        <p:spPr>
          <a:xfrm>
            <a:off x="4575455" y="1895047"/>
            <a:ext cx="28803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Myriad Pro" panose="020B0503030403020204" pitchFamily="34" charset="0"/>
              </a:rPr>
              <a:t>3</a:t>
            </a:r>
            <a:endParaRPr lang="en-ID" b="1" dirty="0">
              <a:solidFill>
                <a:schemeClr val="tx1"/>
              </a:solidFill>
              <a:latin typeface="Myriad Pro" panose="020B0503030403020204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F10D910-1037-489E-B7E5-726AD43563A9}"/>
              </a:ext>
            </a:extLst>
          </p:cNvPr>
          <p:cNvSpPr/>
          <p:nvPr/>
        </p:nvSpPr>
        <p:spPr>
          <a:xfrm>
            <a:off x="5655575" y="1900003"/>
            <a:ext cx="28803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Myriad Pro" panose="020B0503030403020204" pitchFamily="34" charset="0"/>
              </a:rPr>
              <a:t>4</a:t>
            </a:r>
            <a:endParaRPr lang="en-ID" b="1" dirty="0">
              <a:solidFill>
                <a:schemeClr val="tx1"/>
              </a:solidFill>
              <a:latin typeface="Myriad Pro" panose="020B0503030403020204" pitchFamily="34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C22CBF0-DB2A-4E43-B89C-04D2976AE4B7}"/>
              </a:ext>
            </a:extLst>
          </p:cNvPr>
          <p:cNvSpPr/>
          <p:nvPr/>
        </p:nvSpPr>
        <p:spPr>
          <a:xfrm>
            <a:off x="6740097" y="1895047"/>
            <a:ext cx="28803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Myriad Pro" panose="020B0503030403020204" pitchFamily="34" charset="0"/>
              </a:rPr>
              <a:t>5</a:t>
            </a:r>
            <a:endParaRPr lang="en-ID" b="1" dirty="0">
              <a:solidFill>
                <a:schemeClr val="tx1"/>
              </a:solidFill>
              <a:latin typeface="Myriad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7190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2E15334-6BCA-4721-A3F8-9D7FF937ED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>
                <a:latin typeface="Myriad Pro" panose="020B0503030403020204" pitchFamily="34" charset="0"/>
              </a:rPr>
              <a:t>Array </a:t>
            </a:r>
            <a:r>
              <a:rPr lang="en-US" b="1" dirty="0" err="1">
                <a:latin typeface="Myriad Pro" panose="020B0503030403020204" pitchFamily="34" charset="0"/>
              </a:rPr>
              <a:t>Bersarang</a:t>
            </a:r>
            <a:endParaRPr lang="en-ID" b="1" dirty="0">
              <a:latin typeface="Myriad Pro" panose="020B0503030403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3EA793D-60FB-476E-AC39-2B7D0961351F}"/>
              </a:ext>
            </a:extLst>
          </p:cNvPr>
          <p:cNvSpPr/>
          <p:nvPr/>
        </p:nvSpPr>
        <p:spPr>
          <a:xfrm>
            <a:off x="1115616" y="1707654"/>
            <a:ext cx="6912768" cy="144016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  <a:latin typeface="Myriad Pro" panose="020B0503030403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9D086E5-651F-4D77-8F02-B4DC3AE2C490}"/>
              </a:ext>
            </a:extLst>
          </p:cNvPr>
          <p:cNvSpPr/>
          <p:nvPr/>
        </p:nvSpPr>
        <p:spPr>
          <a:xfrm>
            <a:off x="4067944" y="1527634"/>
            <a:ext cx="1008112" cy="360040"/>
          </a:xfrm>
          <a:prstGeom prst="rect">
            <a:avLst/>
          </a:prstGeom>
          <a:solidFill>
            <a:srgbClr val="444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Myriad Pro" panose="020B0503030403020204" pitchFamily="34" charset="0"/>
              </a:rPr>
              <a:t>Array</a:t>
            </a:r>
            <a:endParaRPr lang="en-ID" dirty="0">
              <a:solidFill>
                <a:schemeClr val="bg1"/>
              </a:solidFill>
              <a:latin typeface="Myriad Pro" panose="020B0503030403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50878DC-6B13-48DA-AE34-04B0696A5F26}"/>
              </a:ext>
            </a:extLst>
          </p:cNvPr>
          <p:cNvSpPr/>
          <p:nvPr/>
        </p:nvSpPr>
        <p:spPr>
          <a:xfrm>
            <a:off x="1331640" y="1887674"/>
            <a:ext cx="3249794" cy="1080120"/>
          </a:xfrm>
          <a:prstGeom prst="rect">
            <a:avLst/>
          </a:prstGeom>
          <a:solidFill>
            <a:srgbClr val="444342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b="1" dirty="0">
              <a:solidFill>
                <a:schemeClr val="bg1"/>
              </a:solidFill>
              <a:latin typeface="Myriad Pro" panose="020B0503030403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D7DFF17-CF3F-4233-BD53-AC2D1BC19379}"/>
              </a:ext>
            </a:extLst>
          </p:cNvPr>
          <p:cNvSpPr/>
          <p:nvPr/>
        </p:nvSpPr>
        <p:spPr>
          <a:xfrm>
            <a:off x="4566568" y="1887674"/>
            <a:ext cx="3245792" cy="1080120"/>
          </a:xfrm>
          <a:prstGeom prst="rect">
            <a:avLst/>
          </a:prstGeom>
          <a:solidFill>
            <a:srgbClr val="444342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b="1" dirty="0">
              <a:solidFill>
                <a:srgbClr val="00B050"/>
              </a:solidFill>
              <a:latin typeface="Myriad Pro" panose="020B0503030403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1080D24-5CF4-49C1-9CF6-A3E14E9685B0}"/>
              </a:ext>
            </a:extLst>
          </p:cNvPr>
          <p:cNvSpPr/>
          <p:nvPr/>
        </p:nvSpPr>
        <p:spPr>
          <a:xfrm>
            <a:off x="1315834" y="1887673"/>
            <a:ext cx="1095926" cy="3003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err="1">
                <a:solidFill>
                  <a:schemeClr val="tx1"/>
                </a:solidFill>
                <a:latin typeface="Myriad Pro" panose="020B0503030403020204" pitchFamily="34" charset="0"/>
              </a:rPr>
              <a:t>herbivora</a:t>
            </a:r>
            <a:endParaRPr lang="en-ID" sz="1400" b="1" dirty="0">
              <a:solidFill>
                <a:schemeClr val="tx1"/>
              </a:solidFill>
              <a:latin typeface="Myriad Pro" panose="020B0503030403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ED453D6-85D3-4AD2-9036-E2B86A15F073}"/>
              </a:ext>
            </a:extLst>
          </p:cNvPr>
          <p:cNvSpPr/>
          <p:nvPr/>
        </p:nvSpPr>
        <p:spPr>
          <a:xfrm>
            <a:off x="5742456" y="2067694"/>
            <a:ext cx="718722" cy="720080"/>
          </a:xfrm>
          <a:prstGeom prst="rect">
            <a:avLst/>
          </a:prstGeom>
          <a:solidFill>
            <a:srgbClr val="444342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b="1" dirty="0">
              <a:solidFill>
                <a:schemeClr val="bg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D95579D-703D-48A7-AAF8-C45CE5A7156F}"/>
              </a:ext>
            </a:extLst>
          </p:cNvPr>
          <p:cNvSpPr/>
          <p:nvPr/>
        </p:nvSpPr>
        <p:spPr>
          <a:xfrm>
            <a:off x="6478058" y="2067694"/>
            <a:ext cx="718722" cy="720080"/>
          </a:xfrm>
          <a:prstGeom prst="rect">
            <a:avLst/>
          </a:prstGeom>
          <a:solidFill>
            <a:srgbClr val="444342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b="1" dirty="0">
              <a:solidFill>
                <a:srgbClr val="00B050"/>
              </a:solidFill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9DB72E82-3357-4057-BC2E-52C59973B92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6" t="52944" r="90802" b="36606"/>
          <a:stretch/>
        </p:blipFill>
        <p:spPr>
          <a:xfrm>
            <a:off x="5831442" y="2144707"/>
            <a:ext cx="566054" cy="566054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FDBFDE73-D8D9-49AF-984D-EECB6EBE240E}"/>
              </a:ext>
            </a:extLst>
          </p:cNvPr>
          <p:cNvSpPr/>
          <p:nvPr/>
        </p:nvSpPr>
        <p:spPr>
          <a:xfrm>
            <a:off x="5757322" y="2084435"/>
            <a:ext cx="194368" cy="1992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  <a:latin typeface="Myriad Pro" panose="020B0503030403020204" pitchFamily="34" charset="0"/>
              </a:rPr>
              <a:t>0</a:t>
            </a:r>
            <a:endParaRPr lang="en-ID" b="1" dirty="0">
              <a:solidFill>
                <a:schemeClr val="tx1"/>
              </a:solidFill>
              <a:latin typeface="Myriad Pro" panose="020B050303040302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ED9DB7B-07AE-4FD5-91B4-309CDE47E825}"/>
              </a:ext>
            </a:extLst>
          </p:cNvPr>
          <p:cNvSpPr/>
          <p:nvPr/>
        </p:nvSpPr>
        <p:spPr>
          <a:xfrm>
            <a:off x="4568492" y="1883713"/>
            <a:ext cx="1006188" cy="3043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err="1">
                <a:solidFill>
                  <a:schemeClr val="tx1"/>
                </a:solidFill>
                <a:latin typeface="Myriad Pro" panose="020B0503030403020204" pitchFamily="34" charset="0"/>
              </a:rPr>
              <a:t>karnivora</a:t>
            </a:r>
            <a:endParaRPr lang="en-ID" sz="1400" b="1" dirty="0">
              <a:solidFill>
                <a:schemeClr val="tx1"/>
              </a:solidFill>
              <a:latin typeface="Myriad Pro" panose="020B0503030403020204" pitchFamily="34" charset="0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85D1467C-17B6-4A62-9ABA-A6F07C2FB79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715" t="64439" r="1134" b="24066"/>
          <a:stretch/>
        </p:blipFill>
        <p:spPr>
          <a:xfrm>
            <a:off x="6577686" y="2144707"/>
            <a:ext cx="514594" cy="566054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0C36A615-5FDD-4F7B-9FBC-5D381A257E21}"/>
              </a:ext>
            </a:extLst>
          </p:cNvPr>
          <p:cNvSpPr/>
          <p:nvPr/>
        </p:nvSpPr>
        <p:spPr>
          <a:xfrm>
            <a:off x="6479682" y="2084435"/>
            <a:ext cx="194368" cy="1992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  <a:latin typeface="Myriad Pro" panose="020B0503030403020204" pitchFamily="34" charset="0"/>
              </a:rPr>
              <a:t>1</a:t>
            </a:r>
            <a:endParaRPr lang="en-ID" b="1" dirty="0">
              <a:solidFill>
                <a:schemeClr val="tx1"/>
              </a:solidFill>
              <a:latin typeface="Myriad Pro" panose="020B0503030403020204" pitchFamily="34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F3626B7-0EBB-490C-AF79-02F8928B9C9A}"/>
              </a:ext>
            </a:extLst>
          </p:cNvPr>
          <p:cNvSpPr/>
          <p:nvPr/>
        </p:nvSpPr>
        <p:spPr>
          <a:xfrm>
            <a:off x="2553947" y="2063733"/>
            <a:ext cx="718722" cy="720080"/>
          </a:xfrm>
          <a:prstGeom prst="rect">
            <a:avLst/>
          </a:prstGeom>
          <a:solidFill>
            <a:srgbClr val="444342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b="1" dirty="0">
              <a:solidFill>
                <a:schemeClr val="bg1"/>
              </a:solidFill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8723ED2B-D990-49C9-BD22-9925A6D4DB2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" t="25773" r="89986" b="61614"/>
          <a:stretch/>
        </p:blipFill>
        <p:spPr>
          <a:xfrm>
            <a:off x="2665997" y="2188034"/>
            <a:ext cx="519052" cy="522058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21630677-9F15-49B7-9229-AD5B9140ED92}"/>
              </a:ext>
            </a:extLst>
          </p:cNvPr>
          <p:cNvSpPr/>
          <p:nvPr/>
        </p:nvSpPr>
        <p:spPr>
          <a:xfrm>
            <a:off x="3289549" y="2063733"/>
            <a:ext cx="718722" cy="720080"/>
          </a:xfrm>
          <a:prstGeom prst="rect">
            <a:avLst/>
          </a:prstGeom>
          <a:solidFill>
            <a:srgbClr val="444342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b="1" dirty="0">
              <a:solidFill>
                <a:srgbClr val="00B050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41CE05B-28CB-44C0-8EEE-AD59F20B319F}"/>
              </a:ext>
            </a:extLst>
          </p:cNvPr>
          <p:cNvSpPr/>
          <p:nvPr/>
        </p:nvSpPr>
        <p:spPr>
          <a:xfrm>
            <a:off x="2568813" y="2080474"/>
            <a:ext cx="194368" cy="1992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  <a:latin typeface="Myriad Pro" panose="020B0503030403020204" pitchFamily="34" charset="0"/>
              </a:rPr>
              <a:t>0</a:t>
            </a:r>
            <a:endParaRPr lang="en-ID" b="1" dirty="0">
              <a:solidFill>
                <a:schemeClr val="tx1"/>
              </a:solidFill>
              <a:latin typeface="Myriad Pro" panose="020B0503030403020204" pitchFamily="34" charset="0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7BC2A92F-9E27-4B8D-8476-86C6583991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14" t="26142" r="69329" b="62293"/>
          <a:stretch/>
        </p:blipFill>
        <p:spPr>
          <a:xfrm>
            <a:off x="3334850" y="2201276"/>
            <a:ext cx="602724" cy="478667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F7AC488B-1565-4D5F-9057-E34A812516B0}"/>
              </a:ext>
            </a:extLst>
          </p:cNvPr>
          <p:cNvSpPr/>
          <p:nvPr/>
        </p:nvSpPr>
        <p:spPr>
          <a:xfrm>
            <a:off x="3291173" y="2080474"/>
            <a:ext cx="194368" cy="1992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  <a:latin typeface="Myriad Pro" panose="020B0503030403020204" pitchFamily="34" charset="0"/>
              </a:rPr>
              <a:t>1</a:t>
            </a:r>
            <a:endParaRPr lang="en-ID" b="1" dirty="0">
              <a:solidFill>
                <a:schemeClr val="tx1"/>
              </a:solidFill>
              <a:latin typeface="Myriad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4931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2E15334-6BCA-4721-A3F8-9D7FF937ED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>
                <a:latin typeface="Myriad Pro" panose="020B0503030403020204" pitchFamily="34" charset="0"/>
              </a:rPr>
              <a:t>Flowchart &amp; Pseudocode</a:t>
            </a:r>
            <a:endParaRPr lang="en-ID" b="1" dirty="0">
              <a:latin typeface="Myriad Pro" panose="020B0503030403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1E4DDD-682D-42AA-A895-7A1AF3ED194F}"/>
              </a:ext>
            </a:extLst>
          </p:cNvPr>
          <p:cNvSpPr txBox="1"/>
          <p:nvPr/>
        </p:nvSpPr>
        <p:spPr>
          <a:xfrm>
            <a:off x="4283968" y="730022"/>
            <a:ext cx="4350679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Myriad Pro" panose="020B0503030403020204" pitchFamily="34" charset="0"/>
              </a:rPr>
              <a:t>// DECLARATION</a:t>
            </a:r>
            <a:endParaRPr lang="en-ID" sz="2000" dirty="0">
              <a:solidFill>
                <a:schemeClr val="bg1"/>
              </a:solidFill>
              <a:latin typeface="Myriad Pro" panose="020B0503030403020204" pitchFamily="34" charset="0"/>
            </a:endParaRPr>
          </a:p>
          <a:p>
            <a:r>
              <a:rPr lang="en-ID" sz="2000" dirty="0">
                <a:solidFill>
                  <a:schemeClr val="bg1"/>
                </a:solidFill>
                <a:latin typeface="Myriad Pro" panose="020B0503030403020204" pitchFamily="34" charset="0"/>
              </a:rPr>
              <a:t>  DECLARE</a:t>
            </a:r>
          </a:p>
          <a:p>
            <a:r>
              <a:rPr lang="en-ID" sz="2000" dirty="0">
                <a:solidFill>
                  <a:schemeClr val="bg1"/>
                </a:solidFill>
                <a:latin typeface="Myriad Pro" panose="020B0503030403020204" pitchFamily="34" charset="0"/>
              </a:rPr>
              <a:t>   array </a:t>
            </a:r>
            <a:r>
              <a:rPr lang="en-ID" sz="2000" dirty="0" err="1">
                <a:solidFill>
                  <a:schemeClr val="bg1"/>
                </a:solidFill>
                <a:latin typeface="Myriad Pro" panose="020B0503030403020204" pitchFamily="34" charset="0"/>
              </a:rPr>
              <a:t>binatang</a:t>
            </a:r>
            <a:r>
              <a:rPr lang="en-ID" sz="2000" dirty="0">
                <a:solidFill>
                  <a:schemeClr val="bg1"/>
                </a:solidFill>
                <a:latin typeface="Myriad Pro" panose="020B0503030403020204" pitchFamily="34" charset="0"/>
              </a:rPr>
              <a:t>[] / array </a:t>
            </a:r>
            <a:r>
              <a:rPr lang="en-ID" sz="2000" dirty="0" err="1">
                <a:solidFill>
                  <a:schemeClr val="bg1"/>
                </a:solidFill>
                <a:latin typeface="Myriad Pro" panose="020B0503030403020204" pitchFamily="34" charset="0"/>
              </a:rPr>
              <a:t>hari</a:t>
            </a:r>
            <a:r>
              <a:rPr lang="en-ID" sz="2000" dirty="0">
                <a:solidFill>
                  <a:schemeClr val="bg1"/>
                </a:solidFill>
                <a:latin typeface="Myriad Pro" panose="020B0503030403020204" pitchFamily="34" charset="0"/>
              </a:rPr>
              <a:t>[7]</a:t>
            </a:r>
          </a:p>
          <a:p>
            <a:r>
              <a:rPr lang="en-ID" sz="2000" dirty="0">
                <a:solidFill>
                  <a:schemeClr val="bg1"/>
                </a:solidFill>
                <a:latin typeface="Myriad Pro" panose="020B0503030403020204" pitchFamily="34" charset="0"/>
              </a:rPr>
              <a:t>     </a:t>
            </a:r>
          </a:p>
          <a:p>
            <a:r>
              <a:rPr lang="en-ID" sz="2000" dirty="0">
                <a:solidFill>
                  <a:schemeClr val="bg1"/>
                </a:solidFill>
                <a:latin typeface="Myriad Pro" panose="020B0503030403020204" pitchFamily="34" charset="0"/>
              </a:rPr>
              <a:t>   array </a:t>
            </a:r>
            <a:r>
              <a:rPr lang="en-ID" sz="2000" dirty="0" err="1">
                <a:solidFill>
                  <a:schemeClr val="bg1"/>
                </a:solidFill>
                <a:latin typeface="Myriad Pro" panose="020B0503030403020204" pitchFamily="34" charset="0"/>
              </a:rPr>
              <a:t>binatang</a:t>
            </a:r>
            <a:r>
              <a:rPr lang="en-ID" sz="2000" dirty="0">
                <a:solidFill>
                  <a:schemeClr val="bg1"/>
                </a:solidFill>
                <a:latin typeface="Myriad Pro" panose="020B0503030403020204" pitchFamily="34" charset="0"/>
              </a:rPr>
              <a:t>() / array </a:t>
            </a:r>
            <a:r>
              <a:rPr lang="en-ID" sz="2000" dirty="0" err="1">
                <a:solidFill>
                  <a:schemeClr val="bg1"/>
                </a:solidFill>
                <a:latin typeface="Myriad Pro" panose="020B0503030403020204" pitchFamily="34" charset="0"/>
              </a:rPr>
              <a:t>hari</a:t>
            </a:r>
            <a:r>
              <a:rPr lang="en-ID" sz="2000" dirty="0">
                <a:solidFill>
                  <a:schemeClr val="bg1"/>
                </a:solidFill>
                <a:latin typeface="Myriad Pro" panose="020B0503030403020204" pitchFamily="34" charset="0"/>
              </a:rPr>
              <a:t>(7)</a:t>
            </a:r>
          </a:p>
          <a:p>
            <a:endParaRPr lang="en-ID" sz="2000" dirty="0">
              <a:solidFill>
                <a:schemeClr val="bg1"/>
              </a:solidFill>
              <a:latin typeface="Myriad Pro" panose="020B0503030403020204" pitchFamily="34" charset="0"/>
            </a:endParaRPr>
          </a:p>
          <a:p>
            <a:r>
              <a:rPr lang="en-ID" sz="2000" dirty="0">
                <a:solidFill>
                  <a:schemeClr val="bg1"/>
                </a:solidFill>
                <a:latin typeface="Myriad Pro" panose="020B0503030403020204" pitchFamily="34" charset="0"/>
              </a:rPr>
              <a:t>// IMPLEMENTATION / DEFINITION</a:t>
            </a:r>
          </a:p>
          <a:p>
            <a:r>
              <a:rPr lang="en-ID" sz="2000" dirty="0">
                <a:solidFill>
                  <a:schemeClr val="bg1"/>
                </a:solidFill>
                <a:latin typeface="Myriad Pro" panose="020B0503030403020204" pitchFamily="34" charset="0"/>
              </a:rPr>
              <a:t>SET </a:t>
            </a:r>
            <a:r>
              <a:rPr lang="en-ID" sz="2000" dirty="0" err="1">
                <a:solidFill>
                  <a:schemeClr val="bg1"/>
                </a:solidFill>
                <a:latin typeface="Myriad Pro" panose="020B0503030403020204" pitchFamily="34" charset="0"/>
              </a:rPr>
              <a:t>binatang</a:t>
            </a:r>
            <a:r>
              <a:rPr lang="en-ID" sz="2000" dirty="0">
                <a:solidFill>
                  <a:schemeClr val="bg1"/>
                </a:solidFill>
                <a:latin typeface="Myriad Pro" panose="020B0503030403020204" pitchFamily="34" charset="0"/>
              </a:rPr>
              <a:t>[0] = “</a:t>
            </a:r>
            <a:r>
              <a:rPr lang="en-ID" sz="2000" dirty="0" err="1">
                <a:solidFill>
                  <a:schemeClr val="bg1"/>
                </a:solidFill>
                <a:latin typeface="Myriad Pro" panose="020B0503030403020204" pitchFamily="34" charset="0"/>
              </a:rPr>
              <a:t>Buaya</a:t>
            </a:r>
            <a:r>
              <a:rPr lang="en-ID" sz="2000" dirty="0">
                <a:solidFill>
                  <a:schemeClr val="bg1"/>
                </a:solidFill>
                <a:latin typeface="Myriad Pro" panose="020B0503030403020204" pitchFamily="34" charset="0"/>
              </a:rPr>
              <a:t>”</a:t>
            </a:r>
          </a:p>
          <a:p>
            <a:endParaRPr lang="en-ID" sz="2000" dirty="0">
              <a:solidFill>
                <a:schemeClr val="bg1"/>
              </a:solidFill>
              <a:latin typeface="Myriad Pro" panose="020B0503030403020204" pitchFamily="34" charset="0"/>
            </a:endParaRPr>
          </a:p>
          <a:p>
            <a:r>
              <a:rPr lang="en-ID" sz="2000" dirty="0">
                <a:solidFill>
                  <a:schemeClr val="bg1"/>
                </a:solidFill>
                <a:latin typeface="Myriad Pro" panose="020B0503030403020204" pitchFamily="34" charset="0"/>
              </a:rPr>
              <a:t>DISPLAY( </a:t>
            </a:r>
            <a:r>
              <a:rPr lang="en-ID" sz="2000" dirty="0" err="1">
                <a:solidFill>
                  <a:schemeClr val="bg1"/>
                </a:solidFill>
                <a:latin typeface="Myriad Pro" panose="020B0503030403020204" pitchFamily="34" charset="0"/>
              </a:rPr>
              <a:t>binatang</a:t>
            </a:r>
            <a:r>
              <a:rPr lang="en-ID" sz="2000" dirty="0">
                <a:solidFill>
                  <a:schemeClr val="bg1"/>
                </a:solidFill>
                <a:latin typeface="Myriad Pro" panose="020B0503030403020204" pitchFamily="34" charset="0"/>
              </a:rPr>
              <a:t>[0] )</a:t>
            </a:r>
          </a:p>
        </p:txBody>
      </p:sp>
      <p:sp>
        <p:nvSpPr>
          <p:cNvPr id="4" name="Flowchart: Terminator 3">
            <a:extLst>
              <a:ext uri="{FF2B5EF4-FFF2-40B4-BE49-F238E27FC236}">
                <a16:creationId xmlns:a16="http://schemas.microsoft.com/office/drawing/2014/main" id="{A5BBD696-A463-4A9A-828B-D767E309717E}"/>
              </a:ext>
            </a:extLst>
          </p:cNvPr>
          <p:cNvSpPr/>
          <p:nvPr/>
        </p:nvSpPr>
        <p:spPr>
          <a:xfrm>
            <a:off x="1403648" y="987574"/>
            <a:ext cx="1008112" cy="360040"/>
          </a:xfrm>
          <a:prstGeom prst="flowChartTermina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Myriad Pro" panose="020B0503030403020204" pitchFamily="34" charset="0"/>
              </a:rPr>
              <a:t>mulai</a:t>
            </a:r>
            <a:endParaRPr lang="en-ID" dirty="0">
              <a:solidFill>
                <a:schemeClr val="tx1"/>
              </a:solidFill>
              <a:latin typeface="Myriad Pro" panose="020B0503030403020204" pitchFamily="34" charset="0"/>
            </a:endParaRPr>
          </a:p>
        </p:txBody>
      </p:sp>
      <p:sp>
        <p:nvSpPr>
          <p:cNvPr id="6" name="Flowchart: Preparation 5">
            <a:extLst>
              <a:ext uri="{FF2B5EF4-FFF2-40B4-BE49-F238E27FC236}">
                <a16:creationId xmlns:a16="http://schemas.microsoft.com/office/drawing/2014/main" id="{D296E73B-39CA-43CE-B5A5-F50A586177C6}"/>
              </a:ext>
            </a:extLst>
          </p:cNvPr>
          <p:cNvSpPr/>
          <p:nvPr/>
        </p:nvSpPr>
        <p:spPr>
          <a:xfrm>
            <a:off x="971600" y="1605166"/>
            <a:ext cx="1872208" cy="712817"/>
          </a:xfrm>
          <a:prstGeom prst="flowChartPreparati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tx1"/>
                </a:solidFill>
                <a:latin typeface="Myriad Pro" panose="020B0503030403020204" pitchFamily="34" charset="0"/>
              </a:rPr>
              <a:t>deklarasi</a:t>
            </a:r>
            <a:endParaRPr lang="en-US" sz="1600" dirty="0">
              <a:solidFill>
                <a:schemeClr val="tx1"/>
              </a:solidFill>
              <a:latin typeface="Myriad Pro" panose="020B0503030403020204" pitchFamily="34" charset="0"/>
            </a:endParaRPr>
          </a:p>
          <a:p>
            <a:pPr algn="ctr"/>
            <a:r>
              <a:rPr lang="en-US" sz="1600" dirty="0" err="1">
                <a:solidFill>
                  <a:schemeClr val="tx1"/>
                </a:solidFill>
                <a:latin typeface="Myriad Pro" panose="020B0503030403020204" pitchFamily="34" charset="0"/>
              </a:rPr>
              <a:t>binatang</a:t>
            </a:r>
            <a:r>
              <a:rPr lang="en-US" sz="1600" dirty="0">
                <a:solidFill>
                  <a:schemeClr val="tx1"/>
                </a:solidFill>
                <a:latin typeface="Myriad Pro" panose="020B0503030403020204" pitchFamily="34" charset="0"/>
              </a:rPr>
              <a:t>[]</a:t>
            </a:r>
            <a:endParaRPr lang="en-ID" sz="1600" dirty="0">
              <a:solidFill>
                <a:schemeClr val="tx1"/>
              </a:solidFill>
              <a:latin typeface="Myriad Pro" panose="020B0503030403020204" pitchFamily="34" charset="0"/>
            </a:endParaRPr>
          </a:p>
        </p:txBody>
      </p:sp>
      <p:sp>
        <p:nvSpPr>
          <p:cNvPr id="7" name="Flowchart: Process 6">
            <a:extLst>
              <a:ext uri="{FF2B5EF4-FFF2-40B4-BE49-F238E27FC236}">
                <a16:creationId xmlns:a16="http://schemas.microsoft.com/office/drawing/2014/main" id="{5653D280-1629-4538-BB1A-EBE7E52D0AED}"/>
              </a:ext>
            </a:extLst>
          </p:cNvPr>
          <p:cNvSpPr/>
          <p:nvPr/>
        </p:nvSpPr>
        <p:spPr>
          <a:xfrm>
            <a:off x="899592" y="2571750"/>
            <a:ext cx="2016224" cy="712817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tx1"/>
                </a:solidFill>
                <a:latin typeface="Myriad Pro" panose="020B0503030403020204" pitchFamily="34" charset="0"/>
              </a:rPr>
              <a:t>binatang</a:t>
            </a:r>
            <a:r>
              <a:rPr lang="en-US" sz="1400" dirty="0">
                <a:solidFill>
                  <a:schemeClr val="tx1"/>
                </a:solidFill>
                <a:latin typeface="Myriad Pro" panose="020B0503030403020204" pitchFamily="34" charset="0"/>
              </a:rPr>
              <a:t>[0] = “</a:t>
            </a:r>
            <a:r>
              <a:rPr lang="en-US" sz="1400" dirty="0" err="1">
                <a:solidFill>
                  <a:schemeClr val="tx1"/>
                </a:solidFill>
                <a:latin typeface="Myriad Pro" panose="020B0503030403020204" pitchFamily="34" charset="0"/>
              </a:rPr>
              <a:t>Buaya</a:t>
            </a:r>
            <a:r>
              <a:rPr lang="en-US" sz="1400" dirty="0">
                <a:solidFill>
                  <a:schemeClr val="tx1"/>
                </a:solidFill>
                <a:latin typeface="Myriad Pro" panose="020B0503030403020204" pitchFamily="34" charset="0"/>
              </a:rPr>
              <a:t>”</a:t>
            </a:r>
            <a:endParaRPr lang="en-ID" sz="1400" dirty="0">
              <a:solidFill>
                <a:schemeClr val="tx1"/>
              </a:solidFill>
              <a:latin typeface="Myriad Pro" panose="020B0503030403020204" pitchFamily="34" charset="0"/>
            </a:endParaRPr>
          </a:p>
        </p:txBody>
      </p:sp>
      <p:sp>
        <p:nvSpPr>
          <p:cNvPr id="8" name="Flowchart: Data 7">
            <a:extLst>
              <a:ext uri="{FF2B5EF4-FFF2-40B4-BE49-F238E27FC236}">
                <a16:creationId xmlns:a16="http://schemas.microsoft.com/office/drawing/2014/main" id="{F5304BAF-5F54-46C0-A287-21D80CD83F37}"/>
              </a:ext>
            </a:extLst>
          </p:cNvPr>
          <p:cNvSpPr/>
          <p:nvPr/>
        </p:nvSpPr>
        <p:spPr>
          <a:xfrm>
            <a:off x="740915" y="3579862"/>
            <a:ext cx="2124236" cy="648072"/>
          </a:xfrm>
          <a:prstGeom prst="flowChartInputOutpu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tx1"/>
                </a:solidFill>
                <a:latin typeface="Myriad Pro" panose="020B0503030403020204" pitchFamily="34" charset="0"/>
              </a:rPr>
              <a:t>tulis</a:t>
            </a:r>
            <a:endParaRPr lang="en-US" sz="1400" dirty="0">
              <a:solidFill>
                <a:schemeClr val="tx1"/>
              </a:solidFill>
              <a:latin typeface="Myriad Pro" panose="020B0503030403020204" pitchFamily="34" charset="0"/>
            </a:endParaRPr>
          </a:p>
          <a:p>
            <a:pPr algn="ctr"/>
            <a:r>
              <a:rPr lang="en-ID" sz="1600" dirty="0" err="1">
                <a:solidFill>
                  <a:schemeClr val="tx1"/>
                </a:solidFill>
                <a:latin typeface="Myriad Pro" panose="020B0503030403020204" pitchFamily="34" charset="0"/>
              </a:rPr>
              <a:t>binatang</a:t>
            </a:r>
            <a:r>
              <a:rPr lang="en-ID" sz="1600" dirty="0">
                <a:solidFill>
                  <a:schemeClr val="tx1"/>
                </a:solidFill>
                <a:latin typeface="Myriad Pro" panose="020B0503030403020204" pitchFamily="34" charset="0"/>
              </a:rPr>
              <a:t>[0]</a:t>
            </a:r>
          </a:p>
        </p:txBody>
      </p:sp>
      <p:sp>
        <p:nvSpPr>
          <p:cNvPr id="12" name="Flowchart: Terminator 11">
            <a:extLst>
              <a:ext uri="{FF2B5EF4-FFF2-40B4-BE49-F238E27FC236}">
                <a16:creationId xmlns:a16="http://schemas.microsoft.com/office/drawing/2014/main" id="{BBFA7487-A340-4F55-9F62-E0D3DAEA4D06}"/>
              </a:ext>
            </a:extLst>
          </p:cNvPr>
          <p:cNvSpPr/>
          <p:nvPr/>
        </p:nvSpPr>
        <p:spPr>
          <a:xfrm>
            <a:off x="1298977" y="4523229"/>
            <a:ext cx="1008112" cy="360040"/>
          </a:xfrm>
          <a:prstGeom prst="flowChartTermina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Myriad Pro" panose="020B0503030403020204" pitchFamily="34" charset="0"/>
              </a:rPr>
              <a:t>selesai</a:t>
            </a:r>
            <a:endParaRPr lang="en-ID" dirty="0">
              <a:solidFill>
                <a:schemeClr val="tx1"/>
              </a:solidFill>
              <a:latin typeface="Myriad Pro" panose="020B0503030403020204" pitchFamily="34" charset="0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05247CD-0089-4030-93CE-2EAAE5118EDB}"/>
              </a:ext>
            </a:extLst>
          </p:cNvPr>
          <p:cNvCxnSpPr>
            <a:stCxn id="4" idx="2"/>
            <a:endCxn id="6" idx="0"/>
          </p:cNvCxnSpPr>
          <p:nvPr/>
        </p:nvCxnSpPr>
        <p:spPr>
          <a:xfrm>
            <a:off x="1907704" y="1347614"/>
            <a:ext cx="0" cy="257552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2FC4B7F-BDFC-4AC0-B0C8-611AE3422D21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>
            <a:off x="1907704" y="2317983"/>
            <a:ext cx="0" cy="253767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3E1FB78-559E-41A6-BE35-287832C6C31D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>
            <a:off x="1907704" y="3284567"/>
            <a:ext cx="107753" cy="295295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A3A0058-5CC5-4391-9C30-D27280B6B942}"/>
              </a:ext>
            </a:extLst>
          </p:cNvPr>
          <p:cNvCxnSpPr>
            <a:cxnSpLocks/>
            <a:stCxn id="8" idx="4"/>
            <a:endCxn id="12" idx="0"/>
          </p:cNvCxnSpPr>
          <p:nvPr/>
        </p:nvCxnSpPr>
        <p:spPr>
          <a:xfrm>
            <a:off x="1803033" y="4227934"/>
            <a:ext cx="0" cy="295295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4738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2E15334-6BCA-4721-A3F8-9D7FF937ED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>
                <a:latin typeface="Myriad Pro" panose="020B0503030403020204" pitchFamily="34" charset="0"/>
              </a:rPr>
              <a:t>Flowchart &amp; Pseudocode</a:t>
            </a:r>
            <a:endParaRPr lang="en-ID" b="1" dirty="0">
              <a:latin typeface="Myriad Pro" panose="020B0503030403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1E4DDD-682D-42AA-A895-7A1AF3ED194F}"/>
              </a:ext>
            </a:extLst>
          </p:cNvPr>
          <p:cNvSpPr txBox="1"/>
          <p:nvPr/>
        </p:nvSpPr>
        <p:spPr>
          <a:xfrm>
            <a:off x="1073899" y="2634636"/>
            <a:ext cx="326250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Myriad Pro" panose="020B0503030403020204" pitchFamily="34" charset="0"/>
              </a:rPr>
              <a:t>// DECLARATION</a:t>
            </a:r>
            <a:endParaRPr lang="en-ID" sz="1600" dirty="0">
              <a:solidFill>
                <a:schemeClr val="bg1"/>
              </a:solidFill>
              <a:latin typeface="Myriad Pro" panose="020B0503030403020204" pitchFamily="34" charset="0"/>
            </a:endParaRPr>
          </a:p>
          <a:p>
            <a:r>
              <a:rPr lang="en-ID" sz="1600" dirty="0">
                <a:solidFill>
                  <a:schemeClr val="bg1"/>
                </a:solidFill>
                <a:latin typeface="Myriad Pro" panose="020B0503030403020204" pitchFamily="34" charset="0"/>
              </a:rPr>
              <a:t>  DECLARE array </a:t>
            </a:r>
            <a:r>
              <a:rPr lang="en-ID" sz="1600" dirty="0" err="1">
                <a:solidFill>
                  <a:schemeClr val="bg1"/>
                </a:solidFill>
                <a:latin typeface="Myriad Pro" panose="020B0503030403020204" pitchFamily="34" charset="0"/>
              </a:rPr>
              <a:t>binatang</a:t>
            </a:r>
            <a:r>
              <a:rPr lang="en-ID" sz="1600" dirty="0">
                <a:solidFill>
                  <a:schemeClr val="bg1"/>
                </a:solidFill>
                <a:latin typeface="Myriad Pro" panose="020B0503030403020204" pitchFamily="34" charset="0"/>
              </a:rPr>
              <a:t>[]</a:t>
            </a:r>
          </a:p>
          <a:p>
            <a:r>
              <a:rPr lang="en-ID" sz="1600" dirty="0">
                <a:solidFill>
                  <a:schemeClr val="bg1"/>
                </a:solidFill>
                <a:latin typeface="Myriad Pro" panose="020B0503030403020204" pitchFamily="34" charset="0"/>
              </a:rPr>
              <a:t>  DECLARE integer index</a:t>
            </a:r>
          </a:p>
          <a:p>
            <a:endParaRPr lang="en-ID" sz="1600" dirty="0">
              <a:solidFill>
                <a:schemeClr val="bg1"/>
              </a:solidFill>
              <a:latin typeface="Myriad Pro" panose="020B0503030403020204" pitchFamily="34" charset="0"/>
            </a:endParaRPr>
          </a:p>
          <a:p>
            <a:r>
              <a:rPr lang="en-ID" sz="1600" dirty="0">
                <a:solidFill>
                  <a:schemeClr val="bg1"/>
                </a:solidFill>
                <a:latin typeface="Myriad Pro" panose="020B0503030403020204" pitchFamily="34" charset="0"/>
              </a:rPr>
              <a:t>// IMPLEMENTATION / DEFINITION</a:t>
            </a:r>
          </a:p>
          <a:p>
            <a:r>
              <a:rPr lang="en-ID" sz="1600" dirty="0">
                <a:solidFill>
                  <a:schemeClr val="bg1"/>
                </a:solidFill>
                <a:latin typeface="Myriad Pro" panose="020B0503030403020204" pitchFamily="34" charset="0"/>
              </a:rPr>
              <a:t>SET index = 0</a:t>
            </a:r>
          </a:p>
          <a:p>
            <a:r>
              <a:rPr lang="en-ID" sz="1600" dirty="0">
                <a:solidFill>
                  <a:schemeClr val="bg1"/>
                </a:solidFill>
                <a:latin typeface="Myriad Pro" panose="020B0503030403020204" pitchFamily="34" charset="0"/>
              </a:rPr>
              <a:t>SET </a:t>
            </a:r>
            <a:r>
              <a:rPr lang="en-ID" sz="1600" dirty="0" err="1">
                <a:solidFill>
                  <a:schemeClr val="bg1"/>
                </a:solidFill>
                <a:latin typeface="Myriad Pro" panose="020B0503030403020204" pitchFamily="34" charset="0"/>
              </a:rPr>
              <a:t>binatang</a:t>
            </a:r>
            <a:r>
              <a:rPr lang="en-ID" sz="1600" dirty="0">
                <a:solidFill>
                  <a:schemeClr val="bg1"/>
                </a:solidFill>
                <a:latin typeface="Myriad Pro" panose="020B0503030403020204" pitchFamily="34" charset="0"/>
              </a:rPr>
              <a:t>[0] = “</a:t>
            </a:r>
            <a:r>
              <a:rPr lang="en-ID" sz="1600" dirty="0" err="1">
                <a:solidFill>
                  <a:schemeClr val="bg1"/>
                </a:solidFill>
                <a:latin typeface="Myriad Pro" panose="020B0503030403020204" pitchFamily="34" charset="0"/>
              </a:rPr>
              <a:t>Monyet</a:t>
            </a:r>
            <a:r>
              <a:rPr lang="en-ID" sz="1600" dirty="0">
                <a:solidFill>
                  <a:schemeClr val="bg1"/>
                </a:solidFill>
                <a:latin typeface="Myriad Pro" panose="020B0503030403020204" pitchFamily="34" charset="0"/>
              </a:rPr>
              <a:t>”</a:t>
            </a:r>
          </a:p>
          <a:p>
            <a:r>
              <a:rPr lang="en-ID" sz="1600" dirty="0">
                <a:solidFill>
                  <a:schemeClr val="bg1"/>
                </a:solidFill>
                <a:latin typeface="Myriad Pro" panose="020B0503030403020204" pitchFamily="34" charset="0"/>
              </a:rPr>
              <a:t>SET </a:t>
            </a:r>
            <a:r>
              <a:rPr lang="en-ID" sz="1600" dirty="0" err="1">
                <a:solidFill>
                  <a:schemeClr val="bg1"/>
                </a:solidFill>
                <a:latin typeface="Myriad Pro" panose="020B0503030403020204" pitchFamily="34" charset="0"/>
              </a:rPr>
              <a:t>binatang</a:t>
            </a:r>
            <a:r>
              <a:rPr lang="en-ID" sz="1600" dirty="0">
                <a:solidFill>
                  <a:schemeClr val="bg1"/>
                </a:solidFill>
                <a:latin typeface="Myriad Pro" panose="020B0503030403020204" pitchFamily="34" charset="0"/>
              </a:rPr>
              <a:t>[n] = “ . . .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4EA4AB9-6DE2-4C4D-A2E2-0BDCD0D8FDEB}"/>
              </a:ext>
            </a:extLst>
          </p:cNvPr>
          <p:cNvSpPr/>
          <p:nvPr/>
        </p:nvSpPr>
        <p:spPr>
          <a:xfrm>
            <a:off x="1115616" y="1023578"/>
            <a:ext cx="6912768" cy="144016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F20292A-B51E-4884-ADF2-8E692F750453}"/>
              </a:ext>
            </a:extLst>
          </p:cNvPr>
          <p:cNvSpPr/>
          <p:nvPr/>
        </p:nvSpPr>
        <p:spPr>
          <a:xfrm>
            <a:off x="4067944" y="843558"/>
            <a:ext cx="1008112" cy="360040"/>
          </a:xfrm>
          <a:prstGeom prst="rect">
            <a:avLst/>
          </a:prstGeom>
          <a:solidFill>
            <a:srgbClr val="444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Array</a:t>
            </a:r>
            <a:endParaRPr lang="en-ID" dirty="0">
              <a:solidFill>
                <a:schemeClr val="bg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60C331D-F229-431B-997A-15079C564948}"/>
              </a:ext>
            </a:extLst>
          </p:cNvPr>
          <p:cNvSpPr/>
          <p:nvPr/>
        </p:nvSpPr>
        <p:spPr>
          <a:xfrm>
            <a:off x="1331640" y="1203598"/>
            <a:ext cx="1080120" cy="108012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4C07A46-2A87-4446-8EEE-67A2816AA78B}"/>
              </a:ext>
            </a:extLst>
          </p:cNvPr>
          <p:cNvSpPr/>
          <p:nvPr/>
        </p:nvSpPr>
        <p:spPr>
          <a:xfrm>
            <a:off x="2406328" y="1203598"/>
            <a:ext cx="1080120" cy="108012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805F2F4-5637-4A60-BB9D-8BD0826B6D51}"/>
              </a:ext>
            </a:extLst>
          </p:cNvPr>
          <p:cNvSpPr/>
          <p:nvPr/>
        </p:nvSpPr>
        <p:spPr>
          <a:xfrm>
            <a:off x="3486448" y="1203598"/>
            <a:ext cx="1080120" cy="108012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ECEF81C-7677-4F3F-A4E8-F67607FA8111}"/>
              </a:ext>
            </a:extLst>
          </p:cNvPr>
          <p:cNvSpPr/>
          <p:nvPr/>
        </p:nvSpPr>
        <p:spPr>
          <a:xfrm>
            <a:off x="4569284" y="1203598"/>
            <a:ext cx="1080120" cy="108012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D9B92E1-6805-45AA-B83F-AF445654FCD4}"/>
              </a:ext>
            </a:extLst>
          </p:cNvPr>
          <p:cNvSpPr/>
          <p:nvPr/>
        </p:nvSpPr>
        <p:spPr>
          <a:xfrm>
            <a:off x="5650762" y="1203598"/>
            <a:ext cx="1080120" cy="108012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A025586-0E18-41BC-8030-4B8C7943AD9C}"/>
              </a:ext>
            </a:extLst>
          </p:cNvPr>
          <p:cNvSpPr/>
          <p:nvPr/>
        </p:nvSpPr>
        <p:spPr>
          <a:xfrm>
            <a:off x="6730882" y="1203598"/>
            <a:ext cx="1080120" cy="108012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C0AA40B8-7D6A-46F9-A602-8AAAEB6BD20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6" t="26919" r="90484" b="61998"/>
          <a:stretch/>
        </p:blipFill>
        <p:spPr>
          <a:xfrm>
            <a:off x="3632055" y="1383618"/>
            <a:ext cx="788905" cy="76367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4557449E-8004-40E2-81A8-7C85F399290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37" t="26376" r="39982" b="62601"/>
          <a:stretch/>
        </p:blipFill>
        <p:spPr>
          <a:xfrm>
            <a:off x="1438837" y="1383617"/>
            <a:ext cx="864096" cy="75958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3DE3F653-0E3F-42EF-BDB7-6C6DC2CD8E7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819" t="26593" r="20261" b="62324"/>
          <a:stretch/>
        </p:blipFill>
        <p:spPr>
          <a:xfrm>
            <a:off x="6823831" y="1379533"/>
            <a:ext cx="876447" cy="76367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6FA4A92-C0AF-4C45-9C78-670F4297C2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37" t="26376" r="39982" b="62601"/>
          <a:stretch/>
        </p:blipFill>
        <p:spPr>
          <a:xfrm>
            <a:off x="2518957" y="1386902"/>
            <a:ext cx="864096" cy="759587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0322D51B-2114-4B73-B1AC-11FEFCF50C6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819" t="26593" r="20261" b="62324"/>
          <a:stretch/>
        </p:blipFill>
        <p:spPr>
          <a:xfrm>
            <a:off x="5752598" y="1379533"/>
            <a:ext cx="876447" cy="763671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6E53ECEB-C270-4499-87DA-C6E7FC8719E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819" t="26593" r="20261" b="62324"/>
          <a:stretch/>
        </p:blipFill>
        <p:spPr>
          <a:xfrm>
            <a:off x="4668404" y="1386902"/>
            <a:ext cx="876447" cy="763671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E42602EB-AA82-4882-9977-F74F13FC8672}"/>
              </a:ext>
            </a:extLst>
          </p:cNvPr>
          <p:cNvSpPr/>
          <p:nvPr/>
        </p:nvSpPr>
        <p:spPr>
          <a:xfrm>
            <a:off x="1315834" y="1203597"/>
            <a:ext cx="28803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0</a:t>
            </a:r>
            <a:endParaRPr lang="en-ID" b="1" dirty="0">
              <a:solidFill>
                <a:schemeClr val="tx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089234A-19F8-4E81-82DB-3A37B628485B}"/>
              </a:ext>
            </a:extLst>
          </p:cNvPr>
          <p:cNvSpPr/>
          <p:nvPr/>
        </p:nvSpPr>
        <p:spPr>
          <a:xfrm>
            <a:off x="2417120" y="1203286"/>
            <a:ext cx="28803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</a:t>
            </a:r>
            <a:endParaRPr lang="en-ID" b="1" dirty="0">
              <a:solidFill>
                <a:schemeClr val="tx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4EA3D51-D8B0-4DFB-A04F-536F7FED4E61}"/>
              </a:ext>
            </a:extLst>
          </p:cNvPr>
          <p:cNvSpPr/>
          <p:nvPr/>
        </p:nvSpPr>
        <p:spPr>
          <a:xfrm>
            <a:off x="3491065" y="1212720"/>
            <a:ext cx="28803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2</a:t>
            </a:r>
            <a:endParaRPr lang="en-ID" b="1" dirty="0">
              <a:solidFill>
                <a:schemeClr val="tx1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7F125CB-DF93-42C1-8191-2266D9348FEF}"/>
              </a:ext>
            </a:extLst>
          </p:cNvPr>
          <p:cNvSpPr/>
          <p:nvPr/>
        </p:nvSpPr>
        <p:spPr>
          <a:xfrm>
            <a:off x="4575455" y="1210971"/>
            <a:ext cx="28803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3</a:t>
            </a:r>
            <a:endParaRPr lang="en-ID" b="1" dirty="0">
              <a:solidFill>
                <a:schemeClr val="tx1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69F3A5A-B458-4E9F-82C5-19AA1EEB2695}"/>
              </a:ext>
            </a:extLst>
          </p:cNvPr>
          <p:cNvSpPr/>
          <p:nvPr/>
        </p:nvSpPr>
        <p:spPr>
          <a:xfrm>
            <a:off x="5655575" y="1215927"/>
            <a:ext cx="28803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4</a:t>
            </a:r>
            <a:endParaRPr lang="en-ID" b="1" dirty="0">
              <a:solidFill>
                <a:schemeClr val="tx1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09FE5A2-3B6B-43F4-91E2-BE8A036F9E00}"/>
              </a:ext>
            </a:extLst>
          </p:cNvPr>
          <p:cNvSpPr/>
          <p:nvPr/>
        </p:nvSpPr>
        <p:spPr>
          <a:xfrm>
            <a:off x="6740097" y="1210971"/>
            <a:ext cx="28803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5</a:t>
            </a:r>
            <a:endParaRPr lang="en-ID" b="1" dirty="0">
              <a:solidFill>
                <a:schemeClr val="tx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A9E7076-6B22-45AB-B2C2-6FCC5E882A6B}"/>
              </a:ext>
            </a:extLst>
          </p:cNvPr>
          <p:cNvSpPr txBox="1"/>
          <p:nvPr/>
        </p:nvSpPr>
        <p:spPr>
          <a:xfrm>
            <a:off x="4389073" y="2634636"/>
            <a:ext cx="368102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Myriad Pro" panose="020B0503030403020204" pitchFamily="34" charset="0"/>
              </a:rPr>
              <a:t>for index to LENGTH( </a:t>
            </a:r>
            <a:r>
              <a:rPr lang="en-US" sz="1600" dirty="0" err="1">
                <a:solidFill>
                  <a:schemeClr val="bg1"/>
                </a:solidFill>
                <a:latin typeface="Myriad Pro" panose="020B0503030403020204" pitchFamily="34" charset="0"/>
              </a:rPr>
              <a:t>binatang</a:t>
            </a:r>
            <a:r>
              <a:rPr lang="en-US" sz="1600" dirty="0">
                <a:solidFill>
                  <a:schemeClr val="bg1"/>
                </a:solidFill>
                <a:latin typeface="Myriad Pro" panose="020B0503030403020204" pitchFamily="34" charset="0"/>
              </a:rPr>
              <a:t>[  ] ) - 1 do</a:t>
            </a:r>
          </a:p>
          <a:p>
            <a:endParaRPr lang="en-US" sz="1600" dirty="0">
              <a:solidFill>
                <a:schemeClr val="bg1"/>
              </a:solidFill>
              <a:latin typeface="Myriad Pro" panose="020B0503030403020204" pitchFamily="34" charset="0"/>
            </a:endParaRPr>
          </a:p>
          <a:p>
            <a:r>
              <a:rPr lang="en-US" sz="1600" dirty="0">
                <a:solidFill>
                  <a:schemeClr val="bg1"/>
                </a:solidFill>
                <a:latin typeface="Myriad Pro" panose="020B0503030403020204" pitchFamily="34" charset="0"/>
              </a:rPr>
              <a:t>   DISPLAY( </a:t>
            </a:r>
            <a:r>
              <a:rPr lang="en-US" sz="1600" dirty="0" err="1">
                <a:solidFill>
                  <a:schemeClr val="bg1"/>
                </a:solidFill>
                <a:latin typeface="Myriad Pro" panose="020B0503030403020204" pitchFamily="34" charset="0"/>
              </a:rPr>
              <a:t>binatang</a:t>
            </a:r>
            <a:r>
              <a:rPr lang="en-US" sz="1600" dirty="0">
                <a:solidFill>
                  <a:schemeClr val="bg1"/>
                </a:solidFill>
                <a:latin typeface="Myriad Pro" panose="020B0503030403020204" pitchFamily="34" charset="0"/>
              </a:rPr>
              <a:t>[ index ] )</a:t>
            </a:r>
          </a:p>
          <a:p>
            <a:endParaRPr lang="en-US" sz="1600" dirty="0">
              <a:solidFill>
                <a:schemeClr val="bg1"/>
              </a:solidFill>
              <a:latin typeface="Myriad Pro" panose="020B0503030403020204" pitchFamily="34" charset="0"/>
            </a:endParaRPr>
          </a:p>
          <a:p>
            <a:r>
              <a:rPr lang="en-US" sz="1600" dirty="0" err="1">
                <a:solidFill>
                  <a:schemeClr val="bg1"/>
                </a:solidFill>
                <a:latin typeface="Myriad Pro" panose="020B0503030403020204" pitchFamily="34" charset="0"/>
              </a:rPr>
              <a:t>endfor</a:t>
            </a:r>
            <a:endParaRPr lang="en-ID" sz="1600" dirty="0">
              <a:solidFill>
                <a:schemeClr val="bg1"/>
              </a:solidFill>
              <a:latin typeface="Myriad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3618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2E15334-6BCA-4721-A3F8-9D7FF937ED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>
                <a:latin typeface="Myriad Pro" panose="020B0503030403020204" pitchFamily="34" charset="0"/>
              </a:rPr>
              <a:t>Flowchart &amp; Pseudocode</a:t>
            </a:r>
            <a:endParaRPr lang="en-ID" b="1" dirty="0">
              <a:latin typeface="Myriad Pro" panose="020B0503030403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1E4DDD-682D-42AA-A895-7A1AF3ED194F}"/>
              </a:ext>
            </a:extLst>
          </p:cNvPr>
          <p:cNvSpPr txBox="1"/>
          <p:nvPr/>
        </p:nvSpPr>
        <p:spPr>
          <a:xfrm>
            <a:off x="639697" y="2634636"/>
            <a:ext cx="384273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Myriad Pro" panose="020B0503030403020204" pitchFamily="34" charset="0"/>
              </a:rPr>
              <a:t>// DECLARATION</a:t>
            </a:r>
            <a:endParaRPr lang="en-ID" sz="1600" dirty="0">
              <a:solidFill>
                <a:schemeClr val="bg1"/>
              </a:solidFill>
              <a:latin typeface="Myriad Pro" panose="020B0503030403020204" pitchFamily="34" charset="0"/>
            </a:endParaRPr>
          </a:p>
          <a:p>
            <a:r>
              <a:rPr lang="en-ID" sz="1600" dirty="0">
                <a:solidFill>
                  <a:schemeClr val="bg1"/>
                </a:solidFill>
                <a:latin typeface="Myriad Pro" panose="020B0503030403020204" pitchFamily="34" charset="0"/>
              </a:rPr>
              <a:t>  DECLARE array </a:t>
            </a:r>
            <a:r>
              <a:rPr lang="en-ID" sz="1600" dirty="0" err="1">
                <a:solidFill>
                  <a:schemeClr val="bg1"/>
                </a:solidFill>
                <a:latin typeface="Myriad Pro" panose="020B0503030403020204" pitchFamily="34" charset="0"/>
              </a:rPr>
              <a:t>binatang</a:t>
            </a:r>
            <a:r>
              <a:rPr lang="en-ID" sz="1600" dirty="0">
                <a:solidFill>
                  <a:schemeClr val="bg1"/>
                </a:solidFill>
                <a:latin typeface="Myriad Pro" panose="020B0503030403020204" pitchFamily="34" charset="0"/>
              </a:rPr>
              <a:t>[ ]</a:t>
            </a:r>
          </a:p>
          <a:p>
            <a:r>
              <a:rPr lang="en-ID" sz="1600" dirty="0">
                <a:solidFill>
                  <a:schemeClr val="bg1"/>
                </a:solidFill>
                <a:latin typeface="Myriad Pro" panose="020B0503030403020204" pitchFamily="34" charset="0"/>
              </a:rPr>
              <a:t>  DECLARE array </a:t>
            </a:r>
            <a:r>
              <a:rPr lang="en-ID" sz="1600" dirty="0" err="1">
                <a:solidFill>
                  <a:schemeClr val="bg1"/>
                </a:solidFill>
                <a:latin typeface="Myriad Pro" panose="020B0503030403020204" pitchFamily="34" charset="0"/>
              </a:rPr>
              <a:t>binatang</a:t>
            </a:r>
            <a:r>
              <a:rPr lang="en-ID" sz="1600" dirty="0">
                <a:solidFill>
                  <a:schemeClr val="bg1"/>
                </a:solidFill>
                <a:latin typeface="Myriad Pro" panose="020B0503030403020204" pitchFamily="34" charset="0"/>
              </a:rPr>
              <a:t>[ “</a:t>
            </a:r>
            <a:r>
              <a:rPr lang="en-ID" sz="1600" dirty="0" err="1">
                <a:solidFill>
                  <a:schemeClr val="bg1"/>
                </a:solidFill>
                <a:latin typeface="Myriad Pro" panose="020B0503030403020204" pitchFamily="34" charset="0"/>
              </a:rPr>
              <a:t>karnivora</a:t>
            </a:r>
            <a:r>
              <a:rPr lang="en-ID" sz="1600" dirty="0">
                <a:solidFill>
                  <a:schemeClr val="bg1"/>
                </a:solidFill>
                <a:latin typeface="Myriad Pro" panose="020B0503030403020204" pitchFamily="34" charset="0"/>
              </a:rPr>
              <a:t>” ],</a:t>
            </a:r>
          </a:p>
          <a:p>
            <a:r>
              <a:rPr lang="en-ID" sz="1600" dirty="0">
                <a:solidFill>
                  <a:schemeClr val="bg1"/>
                </a:solidFill>
                <a:latin typeface="Myriad Pro" panose="020B0503030403020204" pitchFamily="34" charset="0"/>
              </a:rPr>
              <a:t>  array </a:t>
            </a:r>
            <a:r>
              <a:rPr lang="en-ID" sz="1600" dirty="0" err="1">
                <a:solidFill>
                  <a:schemeClr val="bg1"/>
                </a:solidFill>
                <a:latin typeface="Myriad Pro" panose="020B0503030403020204" pitchFamily="34" charset="0"/>
              </a:rPr>
              <a:t>binatang</a:t>
            </a:r>
            <a:r>
              <a:rPr lang="en-ID" sz="1600" dirty="0">
                <a:solidFill>
                  <a:schemeClr val="bg1"/>
                </a:solidFill>
                <a:latin typeface="Myriad Pro" panose="020B0503030403020204" pitchFamily="34" charset="0"/>
              </a:rPr>
              <a:t>[ “</a:t>
            </a:r>
            <a:r>
              <a:rPr lang="en-ID" sz="1600" dirty="0" err="1">
                <a:solidFill>
                  <a:schemeClr val="bg1"/>
                </a:solidFill>
                <a:latin typeface="Myriad Pro" panose="020B0503030403020204" pitchFamily="34" charset="0"/>
              </a:rPr>
              <a:t>herbivora</a:t>
            </a:r>
            <a:r>
              <a:rPr lang="en-ID" sz="1600" dirty="0">
                <a:solidFill>
                  <a:schemeClr val="bg1"/>
                </a:solidFill>
                <a:latin typeface="Myriad Pro" panose="020B0503030403020204" pitchFamily="34" charset="0"/>
              </a:rPr>
              <a:t>” ]</a:t>
            </a:r>
          </a:p>
          <a:p>
            <a:endParaRPr lang="en-ID" sz="1600" dirty="0">
              <a:solidFill>
                <a:schemeClr val="bg1"/>
              </a:solidFill>
              <a:latin typeface="Myriad Pro" panose="020B0503030403020204" pitchFamily="34" charset="0"/>
            </a:endParaRPr>
          </a:p>
          <a:p>
            <a:r>
              <a:rPr lang="en-ID" sz="1600" dirty="0">
                <a:solidFill>
                  <a:schemeClr val="bg1"/>
                </a:solidFill>
                <a:latin typeface="Myriad Pro" panose="020B0503030403020204" pitchFamily="34" charset="0"/>
              </a:rPr>
              <a:t>// IMPLEMENTATION / DEFINITION</a:t>
            </a:r>
          </a:p>
          <a:p>
            <a:r>
              <a:rPr lang="en-ID" sz="1600" dirty="0">
                <a:solidFill>
                  <a:schemeClr val="bg1"/>
                </a:solidFill>
                <a:latin typeface="Myriad Pro" panose="020B0503030403020204" pitchFamily="34" charset="0"/>
              </a:rPr>
              <a:t>SET index = 0</a:t>
            </a:r>
          </a:p>
          <a:p>
            <a:r>
              <a:rPr lang="en-ID" sz="1600" dirty="0">
                <a:solidFill>
                  <a:schemeClr val="bg1"/>
                </a:solidFill>
                <a:latin typeface="Myriad Pro" panose="020B0503030403020204" pitchFamily="34" charset="0"/>
              </a:rPr>
              <a:t>SET </a:t>
            </a:r>
            <a:r>
              <a:rPr lang="en-ID" sz="1600" dirty="0" err="1">
                <a:solidFill>
                  <a:schemeClr val="bg1"/>
                </a:solidFill>
                <a:latin typeface="Myriad Pro" panose="020B0503030403020204" pitchFamily="34" charset="0"/>
              </a:rPr>
              <a:t>binatang</a:t>
            </a:r>
            <a:r>
              <a:rPr lang="en-ID" sz="1600" dirty="0">
                <a:solidFill>
                  <a:schemeClr val="bg1"/>
                </a:solidFill>
                <a:latin typeface="Myriad Pro" panose="020B0503030403020204" pitchFamily="34" charset="0"/>
              </a:rPr>
              <a:t>[“</a:t>
            </a:r>
            <a:r>
              <a:rPr lang="en-ID" sz="1600" dirty="0" err="1">
                <a:solidFill>
                  <a:schemeClr val="bg1"/>
                </a:solidFill>
                <a:latin typeface="Myriad Pro" panose="020B0503030403020204" pitchFamily="34" charset="0"/>
              </a:rPr>
              <a:t>herbivora</a:t>
            </a:r>
            <a:r>
              <a:rPr lang="en-ID" sz="1600" dirty="0">
                <a:solidFill>
                  <a:schemeClr val="bg1"/>
                </a:solidFill>
                <a:latin typeface="Myriad Pro" panose="020B0503030403020204" pitchFamily="34" charset="0"/>
              </a:rPr>
              <a:t>”][ 0 ] = “</a:t>
            </a:r>
            <a:r>
              <a:rPr lang="en-ID" sz="1600" dirty="0" err="1">
                <a:solidFill>
                  <a:schemeClr val="bg1"/>
                </a:solidFill>
                <a:latin typeface="Myriad Pro" panose="020B0503030403020204" pitchFamily="34" charset="0"/>
              </a:rPr>
              <a:t>Sapi</a:t>
            </a:r>
            <a:r>
              <a:rPr lang="en-ID" sz="1600" dirty="0">
                <a:solidFill>
                  <a:schemeClr val="bg1"/>
                </a:solidFill>
                <a:latin typeface="Myriad Pro" panose="020B0503030403020204" pitchFamily="34" charset="0"/>
              </a:rPr>
              <a:t>”</a:t>
            </a:r>
          </a:p>
          <a:p>
            <a:r>
              <a:rPr lang="en-ID" sz="1600" dirty="0">
                <a:solidFill>
                  <a:schemeClr val="bg1"/>
                </a:solidFill>
                <a:latin typeface="Myriad Pro" panose="020B0503030403020204" pitchFamily="34" charset="0"/>
              </a:rPr>
              <a:t>SET </a:t>
            </a:r>
            <a:r>
              <a:rPr lang="en-ID" sz="1600" dirty="0" err="1">
                <a:solidFill>
                  <a:schemeClr val="bg1"/>
                </a:solidFill>
                <a:latin typeface="Myriad Pro" panose="020B0503030403020204" pitchFamily="34" charset="0"/>
              </a:rPr>
              <a:t>binatang</a:t>
            </a:r>
            <a:r>
              <a:rPr lang="en-ID" sz="1600" dirty="0">
                <a:solidFill>
                  <a:schemeClr val="bg1"/>
                </a:solidFill>
                <a:latin typeface="Myriad Pro" panose="020B0503030403020204" pitchFamily="34" charset="0"/>
              </a:rPr>
              <a:t>[“</a:t>
            </a:r>
            <a:r>
              <a:rPr lang="en-ID" sz="1600" dirty="0" err="1">
                <a:solidFill>
                  <a:schemeClr val="bg1"/>
                </a:solidFill>
                <a:latin typeface="Myriad Pro" panose="020B0503030403020204" pitchFamily="34" charset="0"/>
              </a:rPr>
              <a:t>herbivora</a:t>
            </a:r>
            <a:r>
              <a:rPr lang="en-ID" sz="1600" dirty="0">
                <a:solidFill>
                  <a:schemeClr val="bg1"/>
                </a:solidFill>
                <a:latin typeface="Myriad Pro" panose="020B0503030403020204" pitchFamily="34" charset="0"/>
              </a:rPr>
              <a:t>”][ 1 ] = “</a:t>
            </a:r>
            <a:r>
              <a:rPr lang="en-ID" sz="1600" dirty="0" err="1">
                <a:solidFill>
                  <a:schemeClr val="bg1"/>
                </a:solidFill>
                <a:latin typeface="Myriad Pro" panose="020B0503030403020204" pitchFamily="34" charset="0"/>
              </a:rPr>
              <a:t>Kambing</a:t>
            </a:r>
            <a:r>
              <a:rPr lang="en-ID" sz="1600" dirty="0">
                <a:solidFill>
                  <a:schemeClr val="bg1"/>
                </a:solidFill>
                <a:latin typeface="Myriad Pro" panose="020B0503030403020204" pitchFamily="34" charset="0"/>
              </a:rPr>
              <a:t>”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A9E7076-6B22-45AB-B2C2-6FCC5E882A6B}"/>
              </a:ext>
            </a:extLst>
          </p:cNvPr>
          <p:cNvSpPr txBox="1"/>
          <p:nvPr/>
        </p:nvSpPr>
        <p:spPr>
          <a:xfrm>
            <a:off x="4482430" y="2634636"/>
            <a:ext cx="419402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Myriad Pro" panose="020B0503030403020204" pitchFamily="34" charset="0"/>
              </a:rPr>
              <a:t>for index to LENGTH( </a:t>
            </a:r>
            <a:r>
              <a:rPr lang="en-US" sz="1600" dirty="0" err="1">
                <a:solidFill>
                  <a:schemeClr val="bg1"/>
                </a:solidFill>
                <a:latin typeface="Myriad Pro" panose="020B0503030403020204" pitchFamily="34" charset="0"/>
              </a:rPr>
              <a:t>binatang</a:t>
            </a:r>
            <a:r>
              <a:rPr lang="en-US" sz="1600" dirty="0">
                <a:solidFill>
                  <a:schemeClr val="bg1"/>
                </a:solidFill>
                <a:latin typeface="Myriad Pro" panose="020B0503030403020204" pitchFamily="34" charset="0"/>
              </a:rPr>
              <a:t>[“</a:t>
            </a:r>
            <a:r>
              <a:rPr lang="en-US" sz="1600" dirty="0" err="1">
                <a:solidFill>
                  <a:schemeClr val="bg1"/>
                </a:solidFill>
                <a:latin typeface="Myriad Pro" panose="020B0503030403020204" pitchFamily="34" charset="0"/>
              </a:rPr>
              <a:t>herbivora</a:t>
            </a:r>
            <a:r>
              <a:rPr lang="en-US" sz="1600" dirty="0">
                <a:solidFill>
                  <a:schemeClr val="bg1"/>
                </a:solidFill>
                <a:latin typeface="Myriad Pro" panose="020B0503030403020204" pitchFamily="34" charset="0"/>
              </a:rPr>
              <a:t>”] ) - 1 do</a:t>
            </a:r>
          </a:p>
          <a:p>
            <a:endParaRPr lang="en-US" sz="1600" dirty="0">
              <a:solidFill>
                <a:schemeClr val="bg1"/>
              </a:solidFill>
              <a:latin typeface="Myriad Pro" panose="020B0503030403020204" pitchFamily="34" charset="0"/>
            </a:endParaRPr>
          </a:p>
          <a:p>
            <a:r>
              <a:rPr lang="en-US" sz="1600" dirty="0">
                <a:solidFill>
                  <a:schemeClr val="bg1"/>
                </a:solidFill>
                <a:latin typeface="Myriad Pro" panose="020B0503030403020204" pitchFamily="34" charset="0"/>
              </a:rPr>
              <a:t>   DISPLAY( </a:t>
            </a:r>
            <a:r>
              <a:rPr lang="en-US" sz="1600" dirty="0" err="1">
                <a:solidFill>
                  <a:schemeClr val="bg1"/>
                </a:solidFill>
                <a:latin typeface="Myriad Pro" panose="020B0503030403020204" pitchFamily="34" charset="0"/>
              </a:rPr>
              <a:t>binatang</a:t>
            </a:r>
            <a:r>
              <a:rPr lang="en-US" sz="1600" dirty="0">
                <a:solidFill>
                  <a:schemeClr val="bg1"/>
                </a:solidFill>
                <a:latin typeface="Myriad Pro" panose="020B0503030403020204" pitchFamily="34" charset="0"/>
              </a:rPr>
              <a:t>[ “</a:t>
            </a:r>
            <a:r>
              <a:rPr lang="en-US" sz="1600" dirty="0" err="1">
                <a:solidFill>
                  <a:schemeClr val="bg1"/>
                </a:solidFill>
                <a:latin typeface="Myriad Pro" panose="020B0503030403020204" pitchFamily="34" charset="0"/>
              </a:rPr>
              <a:t>herbivora</a:t>
            </a:r>
            <a:r>
              <a:rPr lang="en-US" sz="1600" dirty="0">
                <a:solidFill>
                  <a:schemeClr val="bg1"/>
                </a:solidFill>
                <a:latin typeface="Myriad Pro" panose="020B0503030403020204" pitchFamily="34" charset="0"/>
              </a:rPr>
              <a:t>” ][ index ] )</a:t>
            </a:r>
          </a:p>
          <a:p>
            <a:endParaRPr lang="en-US" sz="1600" dirty="0">
              <a:solidFill>
                <a:schemeClr val="bg1"/>
              </a:solidFill>
              <a:latin typeface="Myriad Pro" panose="020B0503030403020204" pitchFamily="34" charset="0"/>
            </a:endParaRPr>
          </a:p>
          <a:p>
            <a:r>
              <a:rPr lang="en-US" sz="1600" dirty="0" err="1">
                <a:solidFill>
                  <a:schemeClr val="bg1"/>
                </a:solidFill>
                <a:latin typeface="Myriad Pro" panose="020B0503030403020204" pitchFamily="34" charset="0"/>
              </a:rPr>
              <a:t>endfor</a:t>
            </a:r>
            <a:endParaRPr lang="en-ID" sz="1600" dirty="0">
              <a:solidFill>
                <a:schemeClr val="bg1"/>
              </a:solidFill>
              <a:latin typeface="Myriad Pro" panose="020B0503030403020204" pitchFamily="34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835FD79-7475-4AA7-B8F5-4851A4CF3612}"/>
              </a:ext>
            </a:extLst>
          </p:cNvPr>
          <p:cNvSpPr/>
          <p:nvPr/>
        </p:nvSpPr>
        <p:spPr>
          <a:xfrm>
            <a:off x="1115616" y="1027503"/>
            <a:ext cx="6912768" cy="144016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  <a:latin typeface="Myriad Pro" panose="020B0503030403020204" pitchFamily="34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667169E-8C70-4CDE-A5DF-96F41692645B}"/>
              </a:ext>
            </a:extLst>
          </p:cNvPr>
          <p:cNvSpPr/>
          <p:nvPr/>
        </p:nvSpPr>
        <p:spPr>
          <a:xfrm>
            <a:off x="4067944" y="847483"/>
            <a:ext cx="1008112" cy="360040"/>
          </a:xfrm>
          <a:prstGeom prst="rect">
            <a:avLst/>
          </a:prstGeom>
          <a:solidFill>
            <a:srgbClr val="444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Myriad Pro" panose="020B0503030403020204" pitchFamily="34" charset="0"/>
              </a:rPr>
              <a:t>Array</a:t>
            </a:r>
            <a:endParaRPr lang="en-ID" dirty="0">
              <a:solidFill>
                <a:schemeClr val="bg1"/>
              </a:solidFill>
              <a:latin typeface="Myriad Pro" panose="020B0503030403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9AA5F9EE-8644-495B-8298-36BF5120EEA2}"/>
              </a:ext>
            </a:extLst>
          </p:cNvPr>
          <p:cNvSpPr/>
          <p:nvPr/>
        </p:nvSpPr>
        <p:spPr>
          <a:xfrm>
            <a:off x="1331640" y="1207523"/>
            <a:ext cx="3249794" cy="1080120"/>
          </a:xfrm>
          <a:prstGeom prst="rect">
            <a:avLst/>
          </a:prstGeom>
          <a:solidFill>
            <a:srgbClr val="444342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b="1" dirty="0">
              <a:solidFill>
                <a:schemeClr val="bg1"/>
              </a:solidFill>
              <a:latin typeface="Myriad Pro" panose="020B0503030403020204" pitchFamily="34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9BB710A2-DB38-4C41-87DF-18366F76A9B2}"/>
              </a:ext>
            </a:extLst>
          </p:cNvPr>
          <p:cNvSpPr/>
          <p:nvPr/>
        </p:nvSpPr>
        <p:spPr>
          <a:xfrm>
            <a:off x="4566568" y="1207523"/>
            <a:ext cx="3245792" cy="1080120"/>
          </a:xfrm>
          <a:prstGeom prst="rect">
            <a:avLst/>
          </a:prstGeom>
          <a:solidFill>
            <a:srgbClr val="444342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b="1" dirty="0">
              <a:solidFill>
                <a:srgbClr val="00B050"/>
              </a:solidFill>
              <a:latin typeface="Myriad Pro" panose="020B0503030403020204" pitchFamily="34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DEB03C3F-1244-4AD7-B555-ACD8864FF40F}"/>
              </a:ext>
            </a:extLst>
          </p:cNvPr>
          <p:cNvSpPr/>
          <p:nvPr/>
        </p:nvSpPr>
        <p:spPr>
          <a:xfrm>
            <a:off x="1315834" y="1207522"/>
            <a:ext cx="1095926" cy="3003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err="1">
                <a:solidFill>
                  <a:schemeClr val="tx1"/>
                </a:solidFill>
                <a:latin typeface="Myriad Pro" panose="020B0503030403020204" pitchFamily="34" charset="0"/>
              </a:rPr>
              <a:t>herbivora</a:t>
            </a:r>
            <a:endParaRPr lang="en-ID" sz="1400" b="1" dirty="0">
              <a:solidFill>
                <a:schemeClr val="tx1"/>
              </a:solidFill>
              <a:latin typeface="Myriad Pro" panose="020B0503030403020204" pitchFamily="34" charset="0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0FD7926-1608-447D-A550-C12934ACED01}"/>
              </a:ext>
            </a:extLst>
          </p:cNvPr>
          <p:cNvSpPr/>
          <p:nvPr/>
        </p:nvSpPr>
        <p:spPr>
          <a:xfrm>
            <a:off x="5742456" y="1387543"/>
            <a:ext cx="718722" cy="720080"/>
          </a:xfrm>
          <a:prstGeom prst="rect">
            <a:avLst/>
          </a:prstGeom>
          <a:solidFill>
            <a:srgbClr val="444342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b="1" dirty="0">
              <a:solidFill>
                <a:schemeClr val="bg1"/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CC5730F4-A9AD-42FA-9DBC-D24400B3D90D}"/>
              </a:ext>
            </a:extLst>
          </p:cNvPr>
          <p:cNvSpPr/>
          <p:nvPr/>
        </p:nvSpPr>
        <p:spPr>
          <a:xfrm>
            <a:off x="6478058" y="1387543"/>
            <a:ext cx="718722" cy="720080"/>
          </a:xfrm>
          <a:prstGeom prst="rect">
            <a:avLst/>
          </a:prstGeom>
          <a:solidFill>
            <a:srgbClr val="444342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b="1" dirty="0">
              <a:solidFill>
                <a:srgbClr val="00B050"/>
              </a:solidFill>
            </a:endParaRP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59987726-421E-419B-9D51-2562583693A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6" t="52944" r="90802" b="36606"/>
          <a:stretch/>
        </p:blipFill>
        <p:spPr>
          <a:xfrm>
            <a:off x="5831442" y="1464556"/>
            <a:ext cx="566054" cy="566054"/>
          </a:xfrm>
          <a:prstGeom prst="rect">
            <a:avLst/>
          </a:pr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C7279A3A-2C82-45CF-83DE-D2CBC0FBDE60}"/>
              </a:ext>
            </a:extLst>
          </p:cNvPr>
          <p:cNvSpPr/>
          <p:nvPr/>
        </p:nvSpPr>
        <p:spPr>
          <a:xfrm>
            <a:off x="5757322" y="1404284"/>
            <a:ext cx="194368" cy="1992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  <a:latin typeface="Myriad Pro" panose="020B0503030403020204" pitchFamily="34" charset="0"/>
              </a:rPr>
              <a:t>0</a:t>
            </a:r>
            <a:endParaRPr lang="en-ID" b="1" dirty="0">
              <a:solidFill>
                <a:schemeClr val="tx1"/>
              </a:solidFill>
              <a:latin typeface="Myriad Pro" panose="020B0503030403020204" pitchFamily="34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D835F56-56F4-424D-AE0F-6EDA50974FCA}"/>
              </a:ext>
            </a:extLst>
          </p:cNvPr>
          <p:cNvSpPr/>
          <p:nvPr/>
        </p:nvSpPr>
        <p:spPr>
          <a:xfrm>
            <a:off x="4568492" y="1203562"/>
            <a:ext cx="1006188" cy="3043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err="1">
                <a:solidFill>
                  <a:schemeClr val="tx1"/>
                </a:solidFill>
                <a:latin typeface="Myriad Pro" panose="020B0503030403020204" pitchFamily="34" charset="0"/>
              </a:rPr>
              <a:t>karnivora</a:t>
            </a:r>
            <a:endParaRPr lang="en-ID" sz="1400" b="1" dirty="0">
              <a:solidFill>
                <a:schemeClr val="tx1"/>
              </a:solidFill>
              <a:latin typeface="Myriad Pro" panose="020B0503030403020204" pitchFamily="34" charset="0"/>
            </a:endParaRP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220B5F3E-A153-4E7E-B905-EC208E8DF81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715" t="64439" r="1134" b="24066"/>
          <a:stretch/>
        </p:blipFill>
        <p:spPr>
          <a:xfrm>
            <a:off x="6577686" y="1464556"/>
            <a:ext cx="514594" cy="566054"/>
          </a:xfrm>
          <a:prstGeom prst="rect">
            <a:avLst/>
          </a:prstGeom>
        </p:spPr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id="{79FF12A9-06DF-4225-95CF-A7E0E90C54F1}"/>
              </a:ext>
            </a:extLst>
          </p:cNvPr>
          <p:cNvSpPr/>
          <p:nvPr/>
        </p:nvSpPr>
        <p:spPr>
          <a:xfrm>
            <a:off x="6479682" y="1404284"/>
            <a:ext cx="194368" cy="1992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  <a:latin typeface="Myriad Pro" panose="020B0503030403020204" pitchFamily="34" charset="0"/>
              </a:rPr>
              <a:t>1</a:t>
            </a:r>
            <a:endParaRPr lang="en-ID" b="1" dirty="0">
              <a:solidFill>
                <a:schemeClr val="tx1"/>
              </a:solidFill>
              <a:latin typeface="Myriad Pro" panose="020B0503030403020204" pitchFamily="34" charset="0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4010A12C-6377-4DEC-8785-8D534B816A54}"/>
              </a:ext>
            </a:extLst>
          </p:cNvPr>
          <p:cNvSpPr/>
          <p:nvPr/>
        </p:nvSpPr>
        <p:spPr>
          <a:xfrm>
            <a:off x="2553947" y="1383582"/>
            <a:ext cx="718722" cy="720080"/>
          </a:xfrm>
          <a:prstGeom prst="rect">
            <a:avLst/>
          </a:prstGeom>
          <a:solidFill>
            <a:srgbClr val="444342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b="1" dirty="0">
              <a:solidFill>
                <a:schemeClr val="bg1"/>
              </a:solidFill>
            </a:endParaRP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DA123D8D-2030-4AB6-8658-A0D9A29F1AA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" t="25773" r="89986" b="61614"/>
          <a:stretch/>
        </p:blipFill>
        <p:spPr>
          <a:xfrm>
            <a:off x="2665997" y="1507883"/>
            <a:ext cx="519052" cy="522058"/>
          </a:xfrm>
          <a:prstGeom prst="rect">
            <a:avLst/>
          </a:prstGeom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380C81CE-F00B-4D50-B559-4FE94F5E3F57}"/>
              </a:ext>
            </a:extLst>
          </p:cNvPr>
          <p:cNvSpPr/>
          <p:nvPr/>
        </p:nvSpPr>
        <p:spPr>
          <a:xfrm>
            <a:off x="3289549" y="1383582"/>
            <a:ext cx="718722" cy="720080"/>
          </a:xfrm>
          <a:prstGeom prst="rect">
            <a:avLst/>
          </a:prstGeom>
          <a:solidFill>
            <a:srgbClr val="444342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b="1" dirty="0">
              <a:solidFill>
                <a:srgbClr val="00B050"/>
              </a:solidFill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B072D13D-6063-49C8-8C2A-F154AA7AA41C}"/>
              </a:ext>
            </a:extLst>
          </p:cNvPr>
          <p:cNvSpPr/>
          <p:nvPr/>
        </p:nvSpPr>
        <p:spPr>
          <a:xfrm>
            <a:off x="2568813" y="1400323"/>
            <a:ext cx="194368" cy="1992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  <a:latin typeface="Myriad Pro" panose="020B0503030403020204" pitchFamily="34" charset="0"/>
              </a:rPr>
              <a:t>0</a:t>
            </a:r>
            <a:endParaRPr lang="en-ID" b="1" dirty="0">
              <a:solidFill>
                <a:schemeClr val="tx1"/>
              </a:solidFill>
              <a:latin typeface="Myriad Pro" panose="020B0503030403020204" pitchFamily="34" charset="0"/>
            </a:endParaRP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E2BBF1C1-02A2-43BA-8691-EAB41F9F50C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14" t="26142" r="69329" b="62293"/>
          <a:stretch/>
        </p:blipFill>
        <p:spPr>
          <a:xfrm>
            <a:off x="3334850" y="1521125"/>
            <a:ext cx="602724" cy="478667"/>
          </a:xfrm>
          <a:prstGeom prst="rect">
            <a:avLst/>
          </a:prstGeom>
        </p:spPr>
      </p:pic>
      <p:sp>
        <p:nvSpPr>
          <p:cNvPr id="55" name="Rectangle 54">
            <a:extLst>
              <a:ext uri="{FF2B5EF4-FFF2-40B4-BE49-F238E27FC236}">
                <a16:creationId xmlns:a16="http://schemas.microsoft.com/office/drawing/2014/main" id="{67E23663-8A6C-4D30-8157-97F90238DF45}"/>
              </a:ext>
            </a:extLst>
          </p:cNvPr>
          <p:cNvSpPr/>
          <p:nvPr/>
        </p:nvSpPr>
        <p:spPr>
          <a:xfrm>
            <a:off x="3291173" y="1400323"/>
            <a:ext cx="194368" cy="1992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  <a:latin typeface="Myriad Pro" panose="020B0503030403020204" pitchFamily="34" charset="0"/>
              </a:rPr>
              <a:t>1</a:t>
            </a:r>
            <a:endParaRPr lang="en-ID" b="1" dirty="0">
              <a:solidFill>
                <a:schemeClr val="tx1"/>
              </a:solidFill>
              <a:latin typeface="Myriad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8309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069720" y="731480"/>
            <a:ext cx="1998224" cy="40011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rgbClr val="444342"/>
                </a:solidFill>
                <a:latin typeface="Myriad Pro" panose="020B0503030403020204" pitchFamily="34" charset="0"/>
                <a:cs typeface="Arial" pitchFamily="34" charset="0"/>
              </a:rPr>
              <a:t>NEXT..</a:t>
            </a:r>
            <a:endParaRPr lang="ko-KR" altLang="en-US" sz="2000" b="1" dirty="0">
              <a:solidFill>
                <a:srgbClr val="444342"/>
              </a:solidFill>
              <a:latin typeface="Myriad Pro" panose="020B0503030403020204" pitchFamily="34" charset="0"/>
              <a:cs typeface="Arial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008983" y="1131590"/>
            <a:ext cx="122857" cy="401191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590A5CE-9ADB-4156-827A-09F020100BEF}"/>
              </a:ext>
            </a:extLst>
          </p:cNvPr>
          <p:cNvSpPr txBox="1">
            <a:spLocks/>
          </p:cNvSpPr>
          <p:nvPr/>
        </p:nvSpPr>
        <p:spPr>
          <a:xfrm>
            <a:off x="2915816" y="1275606"/>
            <a:ext cx="5811303" cy="3600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814388" indent="-457200" algn="just">
              <a:buClr>
                <a:srgbClr val="FFC000"/>
              </a:buClr>
              <a:buFont typeface="Wingdings" panose="05000000000000000000" pitchFamily="2" charset="2"/>
              <a:buChar char="ü"/>
            </a:pPr>
            <a:r>
              <a:rPr lang="en-US" sz="19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Konsep</a:t>
            </a:r>
            <a:r>
              <a:rPr lang="en-US" sz="19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9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Logika</a:t>
            </a:r>
            <a:r>
              <a:rPr lang="en-US" sz="19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Function pada </a:t>
            </a:r>
            <a:r>
              <a:rPr lang="en-US" sz="19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Pemrograman</a:t>
            </a:r>
            <a:endParaRPr lang="id-ID" sz="19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2697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err="1"/>
              <a:t>Terimakasih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/>
              <a:t>Yunus Febriansyah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265087339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6565" y="2733768"/>
            <a:ext cx="3908153" cy="702078"/>
          </a:xfrm>
        </p:spPr>
        <p:txBody>
          <a:bodyPr>
            <a:normAutofit fontScale="90000"/>
          </a:bodyPr>
          <a:lstStyle/>
          <a:p>
            <a:r>
              <a:rPr lang="en-US" sz="3000" dirty="0"/>
              <a:t>YUNUS FEBRIANSYAH</a:t>
            </a:r>
          </a:p>
        </p:txBody>
      </p:sp>
      <p:sp>
        <p:nvSpPr>
          <p:cNvPr id="40" name="Slide Number Placeholder 39">
            <a:extLst>
              <a:ext uri="{FF2B5EF4-FFF2-40B4-BE49-F238E27FC236}">
                <a16:creationId xmlns:a16="http://schemas.microsoft.com/office/drawing/2014/main" id="{3FDADECE-BF65-44C8-B523-E1DC603B05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88F610-7B7C-44F0-8FE6-F62371B7351D}" type="slidenum"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3D4149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68576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158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3D4149">
                  <a:lumMod val="60000"/>
                  <a:lumOff val="4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C7E3149-3E36-4EFB-B063-B3CE0D19CB4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56" t="11151" r="59830" b="25801"/>
          <a:stretch/>
        </p:blipFill>
        <p:spPr>
          <a:xfrm>
            <a:off x="2411761" y="1051285"/>
            <a:ext cx="1506512" cy="18092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3ED813D-EDA6-4B5E-947E-A9260527500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622" y="1051285"/>
            <a:ext cx="1682483" cy="1682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099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779912" y="2871204"/>
            <a:ext cx="5112420" cy="636650"/>
          </a:xfrm>
        </p:spPr>
        <p:txBody>
          <a:bodyPr/>
          <a:lstStyle/>
          <a:p>
            <a:r>
              <a:rPr lang="en-US" altLang="ko-KR" sz="3200" dirty="0">
                <a:latin typeface="Myriad Pro" panose="020B0503030403020204" pitchFamily="34" charset="0"/>
                <a:ea typeface="맑은 고딕" pitchFamily="50" charset="-127"/>
              </a:rPr>
              <a:t>KONSEP FUNCTION</a:t>
            </a:r>
            <a:endParaRPr lang="en-US" altLang="ko-KR" sz="2400" dirty="0">
              <a:latin typeface="Myriad Pro" panose="020B0503030403020204" pitchFamily="34" charset="0"/>
            </a:endParaRP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860A187C-297D-4256-8D90-F995FB56BC5A}"/>
              </a:ext>
            </a:extLst>
          </p:cNvPr>
          <p:cNvSpPr txBox="1">
            <a:spLocks/>
          </p:cNvSpPr>
          <p:nvPr/>
        </p:nvSpPr>
        <p:spPr>
          <a:xfrm>
            <a:off x="5003900" y="3363838"/>
            <a:ext cx="3888432" cy="636650"/>
          </a:xfrm>
          <a:prstGeom prst="rect">
            <a:avLst/>
          </a:prstGeom>
        </p:spPr>
        <p:txBody>
          <a:bodyPr anchor="ctr"/>
          <a:lstStyle>
            <a:lvl1pPr marL="0" indent="0" algn="r" defTabSz="914400" rtl="0" eaLnBrk="1" latinLnBrk="1" hangingPunct="1">
              <a:lnSpc>
                <a:spcPct val="100000"/>
              </a:lnSpc>
              <a:spcBef>
                <a:spcPct val="20000"/>
              </a:spcBef>
              <a:buFont typeface="Arial" pitchFamily="34" charset="0"/>
              <a:buNone/>
              <a:defRPr sz="3600" b="1" kern="1200" baseline="0">
                <a:solidFill>
                  <a:schemeClr val="accent2"/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200" dirty="0">
                <a:latin typeface="Myriad Pro" panose="020B0503030403020204" pitchFamily="34" charset="0"/>
                <a:ea typeface="맑은 고딕" pitchFamily="50" charset="-127"/>
              </a:rPr>
              <a:t>PEMROGRAMAN</a:t>
            </a:r>
            <a:endParaRPr lang="en-US" altLang="ko-KR" sz="2400" dirty="0">
              <a:latin typeface="Myriad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2891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err="1"/>
              <a:t>Terimakasih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/>
              <a:t>Yunus Febriansyah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866513586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699542"/>
            <a:ext cx="9144000" cy="576064"/>
          </a:xfrm>
        </p:spPr>
        <p:txBody>
          <a:bodyPr/>
          <a:lstStyle/>
          <a:p>
            <a:r>
              <a:rPr lang="en-US" altLang="ko-KR" sz="4000" b="1" dirty="0" err="1">
                <a:latin typeface="Myriad Pro" panose="020B0503030403020204" pitchFamily="34" charset="0"/>
              </a:rPr>
              <a:t>Pengertian</a:t>
            </a:r>
            <a:endParaRPr lang="ko-KR" altLang="en-US" sz="4000" b="1" dirty="0">
              <a:latin typeface="Myriad Pro" panose="020B0503030403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B3BB97-7412-47B2-8608-A373A7B63BB5}"/>
              </a:ext>
            </a:extLst>
          </p:cNvPr>
          <p:cNvSpPr txBox="1"/>
          <p:nvPr/>
        </p:nvSpPr>
        <p:spPr>
          <a:xfrm>
            <a:off x="467544" y="1563638"/>
            <a:ext cx="80648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Myriad Pro" panose="020B0503030403020204" pitchFamily="34" charset="0"/>
              </a:rPr>
              <a:t>“</a:t>
            </a:r>
            <a:r>
              <a:rPr lang="en-ID" dirty="0" err="1">
                <a:solidFill>
                  <a:schemeClr val="bg1"/>
                </a:solidFill>
                <a:latin typeface="Myriad Pro" panose="020B0503030403020204" pitchFamily="34" charset="0"/>
              </a:rPr>
              <a:t>suatu</a:t>
            </a:r>
            <a:r>
              <a:rPr lang="en-ID" dirty="0">
                <a:solidFill>
                  <a:schemeClr val="bg1"/>
                </a:solidFill>
                <a:latin typeface="Myriad Pro" panose="020B0503030403020204" pitchFamily="34" charset="0"/>
              </a:rPr>
              <a:t> program </a:t>
            </a:r>
            <a:r>
              <a:rPr lang="en-ID" dirty="0" err="1">
                <a:solidFill>
                  <a:schemeClr val="bg1"/>
                </a:solidFill>
                <a:latin typeface="Myriad Pro" panose="020B0503030403020204" pitchFamily="34" charset="0"/>
              </a:rPr>
              <a:t>terpisah</a:t>
            </a:r>
            <a:r>
              <a:rPr lang="en-ID" dirty="0">
                <a:solidFill>
                  <a:schemeClr val="bg1"/>
                </a:solidFill>
                <a:latin typeface="Myriad Pro" panose="020B0503030403020204" pitchFamily="34" charset="0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Myriad Pro" panose="020B0503030403020204" pitchFamily="34" charset="0"/>
              </a:rPr>
              <a:t>dalam</a:t>
            </a:r>
            <a:r>
              <a:rPr lang="en-ID" dirty="0">
                <a:solidFill>
                  <a:schemeClr val="bg1"/>
                </a:solidFill>
                <a:latin typeface="Myriad Pro" panose="020B0503030403020204" pitchFamily="34" charset="0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Myriad Pro" panose="020B0503030403020204" pitchFamily="34" charset="0"/>
              </a:rPr>
              <a:t>bloks</a:t>
            </a:r>
            <a:r>
              <a:rPr lang="en-ID" dirty="0">
                <a:solidFill>
                  <a:schemeClr val="bg1"/>
                </a:solidFill>
                <a:latin typeface="Myriad Pro" panose="020B0503030403020204" pitchFamily="34" charset="0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Myriad Pro" panose="020B0503030403020204" pitchFamily="34" charset="0"/>
              </a:rPr>
              <a:t>sendiri</a:t>
            </a:r>
            <a:r>
              <a:rPr lang="en-ID" dirty="0">
                <a:solidFill>
                  <a:schemeClr val="bg1"/>
                </a:solidFill>
                <a:latin typeface="Myriad Pro" panose="020B0503030403020204" pitchFamily="34" charset="0"/>
              </a:rPr>
              <a:t> yang </a:t>
            </a:r>
            <a:r>
              <a:rPr lang="en-ID" dirty="0" err="1">
                <a:solidFill>
                  <a:schemeClr val="bg1"/>
                </a:solidFill>
                <a:latin typeface="Myriad Pro" panose="020B0503030403020204" pitchFamily="34" charset="0"/>
              </a:rPr>
              <a:t>berfungsi</a:t>
            </a:r>
            <a:r>
              <a:rPr lang="en-ID" dirty="0">
                <a:solidFill>
                  <a:schemeClr val="bg1"/>
                </a:solidFill>
                <a:latin typeface="Myriad Pro" panose="020B0503030403020204" pitchFamily="34" charset="0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Myriad Pro" panose="020B0503030403020204" pitchFamily="34" charset="0"/>
              </a:rPr>
              <a:t>sebagai</a:t>
            </a:r>
            <a:r>
              <a:rPr lang="en-ID" dirty="0">
                <a:solidFill>
                  <a:schemeClr val="bg1"/>
                </a:solidFill>
                <a:latin typeface="Myriad Pro" panose="020B0503030403020204" pitchFamily="34" charset="0"/>
              </a:rPr>
              <a:t> sub program. </a:t>
            </a:r>
            <a:r>
              <a:rPr lang="en-ID" dirty="0" err="1">
                <a:solidFill>
                  <a:schemeClr val="bg1"/>
                </a:solidFill>
                <a:latin typeface="Myriad Pro" panose="020B0503030403020204" pitchFamily="34" charset="0"/>
              </a:rPr>
              <a:t>Fungsi</a:t>
            </a:r>
            <a:r>
              <a:rPr lang="en-ID" dirty="0">
                <a:solidFill>
                  <a:schemeClr val="bg1"/>
                </a:solidFill>
                <a:latin typeface="Myriad Pro" panose="020B0503030403020204" pitchFamily="34" charset="0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Myriad Pro" panose="020B0503030403020204" pitchFamily="34" charset="0"/>
              </a:rPr>
              <a:t>mempunyai</a:t>
            </a:r>
            <a:r>
              <a:rPr lang="en-ID" dirty="0">
                <a:solidFill>
                  <a:schemeClr val="bg1"/>
                </a:solidFill>
                <a:latin typeface="Myriad Pro" panose="020B0503030403020204" pitchFamily="34" charset="0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Myriad Pro" panose="020B0503030403020204" pitchFamily="34" charset="0"/>
              </a:rPr>
              <a:t>nilai</a:t>
            </a:r>
            <a:r>
              <a:rPr lang="en-ID" dirty="0">
                <a:solidFill>
                  <a:schemeClr val="bg1"/>
                </a:solidFill>
                <a:latin typeface="Myriad Pro" panose="020B0503030403020204" pitchFamily="34" charset="0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Myriad Pro" panose="020B0503030403020204" pitchFamily="34" charset="0"/>
              </a:rPr>
              <a:t>kembalian</a:t>
            </a:r>
            <a:r>
              <a:rPr lang="en-ID" dirty="0">
                <a:solidFill>
                  <a:schemeClr val="bg1"/>
                </a:solidFill>
                <a:latin typeface="Myriad Pro" panose="020B0503030403020204" pitchFamily="34" charset="0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Myriad Pro" panose="020B0503030403020204" pitchFamily="34" charset="0"/>
              </a:rPr>
              <a:t>atau</a:t>
            </a:r>
            <a:r>
              <a:rPr lang="en-ID" dirty="0">
                <a:solidFill>
                  <a:schemeClr val="bg1"/>
                </a:solidFill>
                <a:latin typeface="Myriad Pro" panose="020B0503030403020204" pitchFamily="34" charset="0"/>
              </a:rPr>
              <a:t> return value </a:t>
            </a:r>
            <a:r>
              <a:rPr lang="en-ID" dirty="0" err="1">
                <a:solidFill>
                  <a:schemeClr val="bg1"/>
                </a:solidFill>
                <a:latin typeface="Myriad Pro" panose="020B0503030403020204" pitchFamily="34" charset="0"/>
              </a:rPr>
              <a:t>dari</a:t>
            </a:r>
            <a:r>
              <a:rPr lang="en-ID" dirty="0">
                <a:solidFill>
                  <a:schemeClr val="bg1"/>
                </a:solidFill>
                <a:latin typeface="Myriad Pro" panose="020B0503030403020204" pitchFamily="34" charset="0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Myriad Pro" panose="020B0503030403020204" pitchFamily="34" charset="0"/>
              </a:rPr>
              <a:t>tipe</a:t>
            </a:r>
            <a:r>
              <a:rPr lang="en-ID" dirty="0">
                <a:solidFill>
                  <a:schemeClr val="bg1"/>
                </a:solidFill>
                <a:latin typeface="Myriad Pro" panose="020B0503030403020204" pitchFamily="34" charset="0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Myriad Pro" panose="020B0503030403020204" pitchFamily="34" charset="0"/>
              </a:rPr>
              <a:t>tertentu</a:t>
            </a:r>
            <a:r>
              <a:rPr lang="en-US" sz="2000" dirty="0">
                <a:solidFill>
                  <a:schemeClr val="bg1"/>
                </a:solidFill>
                <a:latin typeface="Myriad Pro" panose="020B0503030403020204" pitchFamily="34" charset="0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75841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699542"/>
            <a:ext cx="9144000" cy="576064"/>
          </a:xfrm>
        </p:spPr>
        <p:txBody>
          <a:bodyPr/>
          <a:lstStyle/>
          <a:p>
            <a:r>
              <a:rPr lang="en-US" altLang="ko-KR" sz="4000" b="1" dirty="0" err="1">
                <a:latin typeface="Myriad Pro" panose="020B0503030403020204" pitchFamily="34" charset="0"/>
              </a:rPr>
              <a:t>Pengertian</a:t>
            </a:r>
            <a:endParaRPr lang="ko-KR" altLang="en-US" sz="4000" b="1" dirty="0">
              <a:latin typeface="Myriad Pro" panose="020B0503030403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B3BB97-7412-47B2-8608-A373A7B63BB5}"/>
              </a:ext>
            </a:extLst>
          </p:cNvPr>
          <p:cNvSpPr txBox="1"/>
          <p:nvPr/>
        </p:nvSpPr>
        <p:spPr>
          <a:xfrm>
            <a:off x="971600" y="1563638"/>
            <a:ext cx="75608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Myriad Pro" panose="020B0503030403020204" pitchFamily="34" charset="0"/>
              </a:rPr>
              <a:t>“function = </a:t>
            </a:r>
            <a:r>
              <a:rPr lang="en-US" sz="2000" dirty="0" err="1">
                <a:solidFill>
                  <a:schemeClr val="bg1"/>
                </a:solidFill>
                <a:latin typeface="Myriad Pro" panose="020B0503030403020204" pitchFamily="34" charset="0"/>
              </a:rPr>
              <a:t>mesin</a:t>
            </a:r>
            <a:r>
              <a:rPr lang="en-US" sz="2000" dirty="0">
                <a:solidFill>
                  <a:schemeClr val="bg1"/>
                </a:solidFill>
                <a:latin typeface="Myriad Pro" panose="020B0503030403020204" pitchFamily="34" charset="0"/>
              </a:rPr>
              <a:t>”</a:t>
            </a:r>
          </a:p>
          <a:p>
            <a:pPr algn="ctr"/>
            <a:endParaRPr lang="en-US" sz="2000" i="1" dirty="0">
              <a:solidFill>
                <a:schemeClr val="bg1"/>
              </a:solidFill>
              <a:latin typeface="Myriad Pro" panose="020B0503030403020204" pitchFamily="34" charset="0"/>
            </a:endParaRPr>
          </a:p>
          <a:p>
            <a:pPr algn="ctr"/>
            <a:r>
              <a:rPr lang="en-US" sz="2000" i="1" dirty="0" err="1">
                <a:solidFill>
                  <a:schemeClr val="bg1"/>
                </a:solidFill>
                <a:latin typeface="Myriad Pro" panose="020B0503030403020204" pitchFamily="34" charset="0"/>
              </a:rPr>
              <a:t>yunus</a:t>
            </a:r>
            <a:r>
              <a:rPr lang="en-US" sz="2000" i="1" dirty="0">
                <a:solidFill>
                  <a:schemeClr val="bg1"/>
                </a:solidFill>
                <a:latin typeface="Myriad Pro" panose="020B0503030403020204" pitchFamily="34" charset="0"/>
              </a:rPr>
              <a:t> </a:t>
            </a:r>
            <a:r>
              <a:rPr lang="en-US" sz="2000" i="1" dirty="0" err="1">
                <a:solidFill>
                  <a:schemeClr val="bg1"/>
                </a:solidFill>
                <a:latin typeface="Myriad Pro" panose="020B0503030403020204" pitchFamily="34" charset="0"/>
              </a:rPr>
              <a:t>febriansyah</a:t>
            </a:r>
            <a:endParaRPr lang="en-ID" sz="2000" i="1" dirty="0">
              <a:solidFill>
                <a:schemeClr val="bg1"/>
              </a:solidFill>
              <a:latin typeface="Myriad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0338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2E15334-6BCA-4721-A3F8-9D7FF937ED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 err="1">
                <a:latin typeface="Myriad Pro" panose="020B0503030403020204" pitchFamily="34" charset="0"/>
              </a:rPr>
              <a:t>Analogi</a:t>
            </a:r>
            <a:endParaRPr lang="en-ID" b="1" dirty="0">
              <a:latin typeface="Myriad Pro" panose="020B0503030403020204" pitchFamily="34" charset="0"/>
            </a:endParaRPr>
          </a:p>
        </p:txBody>
      </p:sp>
      <p:pic>
        <p:nvPicPr>
          <p:cNvPr id="1026" name="Picture 2" descr="Image result for bakwan jagung">
            <a:extLst>
              <a:ext uri="{FF2B5EF4-FFF2-40B4-BE49-F238E27FC236}">
                <a16:creationId xmlns:a16="http://schemas.microsoft.com/office/drawing/2014/main" id="{8F5DDA7E-85AA-4977-9E8C-7E30DB1A75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0" r="7393"/>
          <a:stretch/>
        </p:blipFill>
        <p:spPr bwMode="auto">
          <a:xfrm>
            <a:off x="5508104" y="1636006"/>
            <a:ext cx="2736304" cy="1725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jagung">
            <a:extLst>
              <a:ext uri="{FF2B5EF4-FFF2-40B4-BE49-F238E27FC236}">
                <a16:creationId xmlns:a16="http://schemas.microsoft.com/office/drawing/2014/main" id="{9CEA7565-24AE-43CE-B165-0A62FF9B07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636007"/>
            <a:ext cx="2598142" cy="1725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35F2EB56-81E8-4584-B8E4-9A343897A20F}"/>
              </a:ext>
            </a:extLst>
          </p:cNvPr>
          <p:cNvSpPr/>
          <p:nvPr/>
        </p:nvSpPr>
        <p:spPr>
          <a:xfrm>
            <a:off x="3758600" y="2210556"/>
            <a:ext cx="1368152" cy="576064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1399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Image result for jagung">
            <a:extLst>
              <a:ext uri="{FF2B5EF4-FFF2-40B4-BE49-F238E27FC236}">
                <a16:creationId xmlns:a16="http://schemas.microsoft.com/office/drawing/2014/main" id="{9CEA7565-24AE-43CE-B165-0A62FF9B07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987574"/>
            <a:ext cx="1626143" cy="1079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Image result for panen jagung">
            <a:extLst>
              <a:ext uri="{FF2B5EF4-FFF2-40B4-BE49-F238E27FC236}">
                <a16:creationId xmlns:a16="http://schemas.microsoft.com/office/drawing/2014/main" id="{4C7AB698-DA71-4558-8F44-0B6FE4BDDC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9" y="2192745"/>
            <a:ext cx="2702480" cy="18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panen jagung">
            <a:extLst>
              <a:ext uri="{FF2B5EF4-FFF2-40B4-BE49-F238E27FC236}">
                <a16:creationId xmlns:a16="http://schemas.microsoft.com/office/drawing/2014/main" id="{ACA23FAA-3804-4EFD-A2C5-8FF4B4A78B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192" y="3220803"/>
            <a:ext cx="1620374" cy="1079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rrow: Bent-Up 3">
            <a:extLst>
              <a:ext uri="{FF2B5EF4-FFF2-40B4-BE49-F238E27FC236}">
                <a16:creationId xmlns:a16="http://schemas.microsoft.com/office/drawing/2014/main" id="{A8300DFE-0997-4A94-86D3-20E542B59E29}"/>
              </a:ext>
            </a:extLst>
          </p:cNvPr>
          <p:cNvSpPr/>
          <p:nvPr/>
        </p:nvSpPr>
        <p:spPr>
          <a:xfrm flipV="1">
            <a:off x="2555776" y="1275606"/>
            <a:ext cx="822131" cy="674831"/>
          </a:xfrm>
          <a:prstGeom prst="bentUp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  <p:sp>
        <p:nvSpPr>
          <p:cNvPr id="9" name="Arrow: Bent-Up 8">
            <a:extLst>
              <a:ext uri="{FF2B5EF4-FFF2-40B4-BE49-F238E27FC236}">
                <a16:creationId xmlns:a16="http://schemas.microsoft.com/office/drawing/2014/main" id="{AFDE8DE6-601C-4C0E-AF39-CBBD3B465EE1}"/>
              </a:ext>
            </a:extLst>
          </p:cNvPr>
          <p:cNvSpPr/>
          <p:nvPr/>
        </p:nvSpPr>
        <p:spPr>
          <a:xfrm flipV="1">
            <a:off x="5868144" y="2355726"/>
            <a:ext cx="822131" cy="674831"/>
          </a:xfrm>
          <a:prstGeom prst="bentUp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7144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 animBg="1"/>
    </p:bld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Image result for panen jagung">
            <a:extLst>
              <a:ext uri="{FF2B5EF4-FFF2-40B4-BE49-F238E27FC236}">
                <a16:creationId xmlns:a16="http://schemas.microsoft.com/office/drawing/2014/main" id="{ACA23FAA-3804-4EFD-A2C5-8FF4B4A78B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073451"/>
            <a:ext cx="1620374" cy="1079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rrow: Bent-Up 3">
            <a:extLst>
              <a:ext uri="{FF2B5EF4-FFF2-40B4-BE49-F238E27FC236}">
                <a16:creationId xmlns:a16="http://schemas.microsoft.com/office/drawing/2014/main" id="{A8300DFE-0997-4A94-86D3-20E542B59E29}"/>
              </a:ext>
            </a:extLst>
          </p:cNvPr>
          <p:cNvSpPr/>
          <p:nvPr/>
        </p:nvSpPr>
        <p:spPr>
          <a:xfrm flipV="1">
            <a:off x="2555776" y="1275606"/>
            <a:ext cx="822131" cy="674831"/>
          </a:xfrm>
          <a:prstGeom prst="bentUp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  <p:sp>
        <p:nvSpPr>
          <p:cNvPr id="9" name="Arrow: Bent-Up 8">
            <a:extLst>
              <a:ext uri="{FF2B5EF4-FFF2-40B4-BE49-F238E27FC236}">
                <a16:creationId xmlns:a16="http://schemas.microsoft.com/office/drawing/2014/main" id="{AFDE8DE6-601C-4C0E-AF39-CBBD3B465EE1}"/>
              </a:ext>
            </a:extLst>
          </p:cNvPr>
          <p:cNvSpPr/>
          <p:nvPr/>
        </p:nvSpPr>
        <p:spPr>
          <a:xfrm flipV="1">
            <a:off x="5681916" y="2571750"/>
            <a:ext cx="822131" cy="674831"/>
          </a:xfrm>
          <a:prstGeom prst="bentUp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  <p:pic>
        <p:nvPicPr>
          <p:cNvPr id="3074" name="Picture 2" descr="Image result for gilingan jagung">
            <a:extLst>
              <a:ext uri="{FF2B5EF4-FFF2-40B4-BE49-F238E27FC236}">
                <a16:creationId xmlns:a16="http://schemas.microsoft.com/office/drawing/2014/main" id="{295DB07A-A829-4624-868C-029236FA91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44" y="2067694"/>
            <a:ext cx="2536260" cy="2536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 result for butiran jagung">
            <a:extLst>
              <a:ext uri="{FF2B5EF4-FFF2-40B4-BE49-F238E27FC236}">
                <a16:creationId xmlns:a16="http://schemas.microsoft.com/office/drawing/2014/main" id="{43145E41-8CB6-4605-8BE9-3399154725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8" y="3559239"/>
            <a:ext cx="1902718" cy="1327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486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 animBg="1"/>
    </p:bld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rrow: Bent-Up 3">
            <a:extLst>
              <a:ext uri="{FF2B5EF4-FFF2-40B4-BE49-F238E27FC236}">
                <a16:creationId xmlns:a16="http://schemas.microsoft.com/office/drawing/2014/main" id="{A8300DFE-0997-4A94-86D3-20E542B59E29}"/>
              </a:ext>
            </a:extLst>
          </p:cNvPr>
          <p:cNvSpPr/>
          <p:nvPr/>
        </p:nvSpPr>
        <p:spPr>
          <a:xfrm flipV="1">
            <a:off x="2555776" y="1275606"/>
            <a:ext cx="822131" cy="674831"/>
          </a:xfrm>
          <a:prstGeom prst="bentUp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  <p:sp>
        <p:nvSpPr>
          <p:cNvPr id="9" name="Arrow: Bent-Up 8">
            <a:extLst>
              <a:ext uri="{FF2B5EF4-FFF2-40B4-BE49-F238E27FC236}">
                <a16:creationId xmlns:a16="http://schemas.microsoft.com/office/drawing/2014/main" id="{AFDE8DE6-601C-4C0E-AF39-CBBD3B465EE1}"/>
              </a:ext>
            </a:extLst>
          </p:cNvPr>
          <p:cNvSpPr/>
          <p:nvPr/>
        </p:nvSpPr>
        <p:spPr>
          <a:xfrm flipV="1">
            <a:off x="5753924" y="2520365"/>
            <a:ext cx="822131" cy="674831"/>
          </a:xfrm>
          <a:prstGeom prst="bentUp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  <p:pic>
        <p:nvPicPr>
          <p:cNvPr id="3076" name="Picture 4" descr="Image result for butiran jagung">
            <a:extLst>
              <a:ext uri="{FF2B5EF4-FFF2-40B4-BE49-F238E27FC236}">
                <a16:creationId xmlns:a16="http://schemas.microsoft.com/office/drawing/2014/main" id="{43145E41-8CB6-4605-8BE9-3399154725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771550"/>
            <a:ext cx="1902718" cy="1327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Image result for masak bakwan jagung">
            <a:extLst>
              <a:ext uri="{FF2B5EF4-FFF2-40B4-BE49-F238E27FC236}">
                <a16:creationId xmlns:a16="http://schemas.microsoft.com/office/drawing/2014/main" id="{32974989-B2C6-4619-BC0A-21221CE090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2162564"/>
            <a:ext cx="2753826" cy="2065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Image result for bakwan jagung">
            <a:extLst>
              <a:ext uri="{FF2B5EF4-FFF2-40B4-BE49-F238E27FC236}">
                <a16:creationId xmlns:a16="http://schemas.microsoft.com/office/drawing/2014/main" id="{DA568649-4751-41E4-B368-BD138A8025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0" r="7393"/>
          <a:stretch/>
        </p:blipFill>
        <p:spPr bwMode="auto">
          <a:xfrm>
            <a:off x="6012160" y="3363838"/>
            <a:ext cx="2448272" cy="1543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Image result for bahan masak bakwan jagung">
            <a:extLst>
              <a:ext uri="{FF2B5EF4-FFF2-40B4-BE49-F238E27FC236}">
                <a16:creationId xmlns:a16="http://schemas.microsoft.com/office/drawing/2014/main" id="{D340B86C-D77B-49CE-A624-7DE4849625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451356"/>
            <a:ext cx="2263572" cy="1662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Arrow: Bent-Up 14">
            <a:extLst>
              <a:ext uri="{FF2B5EF4-FFF2-40B4-BE49-F238E27FC236}">
                <a16:creationId xmlns:a16="http://schemas.microsoft.com/office/drawing/2014/main" id="{F59BDD1E-62F2-4F88-B328-92DB63148D8B}"/>
              </a:ext>
            </a:extLst>
          </p:cNvPr>
          <p:cNvSpPr/>
          <p:nvPr/>
        </p:nvSpPr>
        <p:spPr>
          <a:xfrm flipH="1" flipV="1">
            <a:off x="5292080" y="1392678"/>
            <a:ext cx="597046" cy="674831"/>
          </a:xfrm>
          <a:prstGeom prst="bentUp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2331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 animBg="1"/>
      <p:bldP spid="15" grpId="0" animBg="1"/>
    </p:bld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2E15334-6BCA-4721-A3F8-9D7FF937ED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>
                <a:latin typeface="Myriad Pro" panose="020B0503030403020204" pitchFamily="34" charset="0"/>
              </a:rPr>
              <a:t>Function</a:t>
            </a:r>
            <a:endParaRPr lang="en-ID" b="1" dirty="0">
              <a:latin typeface="Myriad Pro" panose="020B0503030403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1E4DDD-682D-42AA-A895-7A1AF3ED194F}"/>
              </a:ext>
            </a:extLst>
          </p:cNvPr>
          <p:cNvSpPr txBox="1"/>
          <p:nvPr/>
        </p:nvSpPr>
        <p:spPr>
          <a:xfrm>
            <a:off x="395536" y="730022"/>
            <a:ext cx="849694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Myriad Pro" panose="020B0503030403020204" pitchFamily="34" charset="0"/>
              </a:rPr>
              <a:t>Program </a:t>
            </a:r>
            <a:r>
              <a:rPr lang="en-US" sz="2000" dirty="0" err="1">
                <a:solidFill>
                  <a:schemeClr val="bg1"/>
                </a:solidFill>
                <a:latin typeface="Myriad Pro" panose="020B0503030403020204" pitchFamily="34" charset="0"/>
              </a:rPr>
              <a:t>kecil</a:t>
            </a:r>
            <a:r>
              <a:rPr lang="en-US" sz="2000" dirty="0">
                <a:solidFill>
                  <a:schemeClr val="bg1"/>
                </a:solidFill>
                <a:latin typeface="Myriad Pro" panose="020B0503030403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Myriad Pro" panose="020B0503030403020204" pitchFamily="34" charset="0"/>
              </a:rPr>
              <a:t>dalam</a:t>
            </a:r>
            <a:r>
              <a:rPr lang="en-US" sz="2000" dirty="0">
                <a:solidFill>
                  <a:schemeClr val="bg1"/>
                </a:solidFill>
                <a:latin typeface="Myriad Pro" panose="020B0503030403020204" pitchFamily="34" charset="0"/>
              </a:rPr>
              <a:t> Bahasa </a:t>
            </a:r>
            <a:r>
              <a:rPr lang="en-US" sz="2000" dirty="0" err="1">
                <a:solidFill>
                  <a:schemeClr val="bg1"/>
                </a:solidFill>
                <a:latin typeface="Myriad Pro" panose="020B0503030403020204" pitchFamily="34" charset="0"/>
              </a:rPr>
              <a:t>pemrograman</a:t>
            </a:r>
            <a:endParaRPr lang="en-US" sz="2000" dirty="0">
              <a:solidFill>
                <a:schemeClr val="bg1"/>
              </a:solidFill>
              <a:latin typeface="Myriad Pro" panose="020B0503030403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D" sz="2000" b="1" dirty="0" err="1">
                <a:solidFill>
                  <a:schemeClr val="bg1"/>
                </a:solidFill>
                <a:latin typeface="Myriad Pro" panose="020B0503030403020204" pitchFamily="34" charset="0"/>
              </a:rPr>
              <a:t>Bisa</a:t>
            </a:r>
            <a:r>
              <a:rPr lang="en-ID" sz="2000" dirty="0">
                <a:solidFill>
                  <a:schemeClr val="bg1"/>
                </a:solidFill>
                <a:latin typeface="Myriad Pro" panose="020B0503030403020204" pitchFamily="34" charset="0"/>
              </a:rPr>
              <a:t> </a:t>
            </a:r>
            <a:r>
              <a:rPr lang="en-ID" sz="2000" dirty="0" err="1">
                <a:solidFill>
                  <a:schemeClr val="bg1"/>
                </a:solidFill>
                <a:latin typeface="Myriad Pro" panose="020B0503030403020204" pitchFamily="34" charset="0"/>
              </a:rPr>
              <a:t>memiliki</a:t>
            </a:r>
            <a:r>
              <a:rPr lang="en-ID" sz="2000" dirty="0">
                <a:solidFill>
                  <a:schemeClr val="bg1"/>
                </a:solidFill>
                <a:latin typeface="Myriad Pro" panose="020B0503030403020204" pitchFamily="34" charset="0"/>
              </a:rPr>
              <a:t> input </a:t>
            </a:r>
            <a:r>
              <a:rPr lang="en-ID" sz="2000" i="1" dirty="0">
                <a:solidFill>
                  <a:schemeClr val="bg1"/>
                </a:solidFill>
                <a:latin typeface="Myriad Pro" panose="020B0503030403020204" pitchFamily="34" charset="0"/>
              </a:rPr>
              <a:t>(</a:t>
            </a:r>
            <a:r>
              <a:rPr lang="en-ID" sz="2000" i="1" dirty="0" err="1">
                <a:solidFill>
                  <a:schemeClr val="bg1"/>
                </a:solidFill>
                <a:latin typeface="Myriad Pro" panose="020B0503030403020204" pitchFamily="34" charset="0"/>
              </a:rPr>
              <a:t>argumen</a:t>
            </a:r>
            <a:r>
              <a:rPr lang="en-ID" sz="2000" i="1" dirty="0">
                <a:solidFill>
                  <a:schemeClr val="bg1"/>
                </a:solidFill>
                <a:latin typeface="Myriad Pro" panose="020B0503030403020204" pitchFamily="34" charset="0"/>
              </a:rPr>
              <a:t>)</a:t>
            </a:r>
            <a:r>
              <a:rPr lang="en-ID" sz="2000" dirty="0">
                <a:solidFill>
                  <a:schemeClr val="bg1"/>
                </a:solidFill>
                <a:latin typeface="Myriad Pro" panose="020B0503030403020204" pitchFamily="34" charset="0"/>
              </a:rPr>
              <a:t> dan </a:t>
            </a:r>
            <a:r>
              <a:rPr lang="en-ID" sz="2000" b="1" dirty="0" err="1">
                <a:solidFill>
                  <a:schemeClr val="bg1"/>
                </a:solidFill>
                <a:latin typeface="Myriad Pro" panose="020B0503030403020204" pitchFamily="34" charset="0"/>
              </a:rPr>
              <a:t>bisa</a:t>
            </a:r>
            <a:r>
              <a:rPr lang="en-ID" sz="2000" dirty="0">
                <a:solidFill>
                  <a:schemeClr val="bg1"/>
                </a:solidFill>
                <a:latin typeface="Myriad Pro" panose="020B0503030403020204" pitchFamily="34" charset="0"/>
              </a:rPr>
              <a:t> </a:t>
            </a:r>
            <a:r>
              <a:rPr lang="en-ID" sz="2000" dirty="0" err="1">
                <a:solidFill>
                  <a:schemeClr val="bg1"/>
                </a:solidFill>
                <a:latin typeface="Myriad Pro" panose="020B0503030403020204" pitchFamily="34" charset="0"/>
              </a:rPr>
              <a:t>menghasilkan</a:t>
            </a:r>
            <a:r>
              <a:rPr lang="en-ID" sz="2000" dirty="0">
                <a:solidFill>
                  <a:schemeClr val="bg1"/>
                </a:solidFill>
                <a:latin typeface="Myriad Pro" panose="020B0503030403020204" pitchFamily="34" charset="0"/>
              </a:rPr>
              <a:t> output </a:t>
            </a:r>
            <a:r>
              <a:rPr lang="en-ID" sz="2000" i="1" dirty="0">
                <a:solidFill>
                  <a:schemeClr val="bg1"/>
                </a:solidFill>
                <a:latin typeface="Myriad Pro" panose="020B0503030403020204" pitchFamily="34" charset="0"/>
              </a:rPr>
              <a:t>(</a:t>
            </a:r>
            <a:r>
              <a:rPr lang="en-ID" sz="2000" i="1" dirty="0" err="1">
                <a:solidFill>
                  <a:schemeClr val="bg1"/>
                </a:solidFill>
                <a:latin typeface="Myriad Pro" panose="020B0503030403020204" pitchFamily="34" charset="0"/>
              </a:rPr>
              <a:t>pengembalian</a:t>
            </a:r>
            <a:r>
              <a:rPr lang="en-ID" sz="2000" i="1" dirty="0">
                <a:solidFill>
                  <a:schemeClr val="bg1"/>
                </a:solidFill>
                <a:latin typeface="Myriad Pro" panose="020B0503030403020204" pitchFamily="34" charset="0"/>
              </a:rPr>
              <a:t> </a:t>
            </a:r>
            <a:r>
              <a:rPr lang="en-ID" sz="2000" i="1" dirty="0" err="1">
                <a:solidFill>
                  <a:schemeClr val="bg1"/>
                </a:solidFill>
                <a:latin typeface="Myriad Pro" panose="020B0503030403020204" pitchFamily="34" charset="0"/>
              </a:rPr>
              <a:t>nilai</a:t>
            </a:r>
            <a:r>
              <a:rPr lang="en-ID" sz="2000" i="1" dirty="0">
                <a:solidFill>
                  <a:schemeClr val="bg1"/>
                </a:solidFill>
                <a:latin typeface="Myriad Pro" panose="020B0503030403020204" pitchFamily="34" charset="0"/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D" sz="2000" dirty="0">
                <a:solidFill>
                  <a:schemeClr val="bg1"/>
                </a:solidFill>
                <a:latin typeface="Myriad Pro" panose="020B0503030403020204" pitchFamily="34" charset="0"/>
              </a:rPr>
              <a:t>Output </a:t>
            </a:r>
            <a:r>
              <a:rPr lang="en-ID" sz="2000" dirty="0" err="1">
                <a:solidFill>
                  <a:schemeClr val="bg1"/>
                </a:solidFill>
                <a:latin typeface="Myriad Pro" panose="020B0503030403020204" pitchFamily="34" charset="0"/>
              </a:rPr>
              <a:t>dari</a:t>
            </a:r>
            <a:r>
              <a:rPr lang="en-ID" sz="2000" dirty="0">
                <a:solidFill>
                  <a:schemeClr val="bg1"/>
                </a:solidFill>
                <a:latin typeface="Myriad Pro" panose="020B0503030403020204" pitchFamily="34" charset="0"/>
              </a:rPr>
              <a:t> function </a:t>
            </a:r>
            <a:r>
              <a:rPr lang="en-ID" sz="2000" dirty="0" err="1">
                <a:solidFill>
                  <a:schemeClr val="bg1"/>
                </a:solidFill>
                <a:latin typeface="Myriad Pro" panose="020B0503030403020204" pitchFamily="34" charset="0"/>
              </a:rPr>
              <a:t>bisa</a:t>
            </a:r>
            <a:r>
              <a:rPr lang="en-ID" sz="2000" dirty="0">
                <a:solidFill>
                  <a:schemeClr val="bg1"/>
                </a:solidFill>
                <a:latin typeface="Myriad Pro" panose="020B0503030403020204" pitchFamily="34" charset="0"/>
              </a:rPr>
              <a:t> </a:t>
            </a:r>
            <a:r>
              <a:rPr lang="en-ID" sz="2000" dirty="0" err="1">
                <a:solidFill>
                  <a:schemeClr val="bg1"/>
                </a:solidFill>
                <a:latin typeface="Myriad Pro" panose="020B0503030403020204" pitchFamily="34" charset="0"/>
              </a:rPr>
              <a:t>menjadi</a:t>
            </a:r>
            <a:r>
              <a:rPr lang="en-ID" sz="2000" dirty="0">
                <a:solidFill>
                  <a:schemeClr val="bg1"/>
                </a:solidFill>
                <a:latin typeface="Myriad Pro" panose="020B0503030403020204" pitchFamily="34" charset="0"/>
              </a:rPr>
              <a:t> input </a:t>
            </a:r>
            <a:r>
              <a:rPr lang="en-ID" sz="2000" dirty="0" err="1">
                <a:solidFill>
                  <a:schemeClr val="bg1"/>
                </a:solidFill>
                <a:latin typeface="Myriad Pro" panose="020B0503030403020204" pitchFamily="34" charset="0"/>
              </a:rPr>
              <a:t>dari</a:t>
            </a:r>
            <a:r>
              <a:rPr lang="en-ID" sz="2000" dirty="0">
                <a:solidFill>
                  <a:schemeClr val="bg1"/>
                </a:solidFill>
                <a:latin typeface="Myriad Pro" panose="020B0503030403020204" pitchFamily="34" charset="0"/>
              </a:rPr>
              <a:t> function </a:t>
            </a:r>
            <a:r>
              <a:rPr lang="en-ID" sz="2000" dirty="0" err="1">
                <a:solidFill>
                  <a:schemeClr val="bg1"/>
                </a:solidFill>
                <a:latin typeface="Myriad Pro" panose="020B0503030403020204" pitchFamily="34" charset="0"/>
              </a:rPr>
              <a:t>lainnya</a:t>
            </a:r>
            <a:endParaRPr lang="en-ID" sz="2000" dirty="0">
              <a:solidFill>
                <a:schemeClr val="bg1"/>
              </a:solidFill>
              <a:latin typeface="Myriad Pro" panose="020B0503030403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D" sz="2000" dirty="0" err="1">
                <a:solidFill>
                  <a:schemeClr val="bg1"/>
                </a:solidFill>
                <a:latin typeface="Myriad Pro" panose="020B0503030403020204" pitchFamily="34" charset="0"/>
              </a:rPr>
              <a:t>Bagian</a:t>
            </a:r>
            <a:r>
              <a:rPr lang="en-ID" sz="2000" dirty="0">
                <a:solidFill>
                  <a:schemeClr val="bg1"/>
                </a:solidFill>
                <a:latin typeface="Myriad Pro" panose="020B0503030403020204" pitchFamily="34" charset="0"/>
              </a:rPr>
              <a:t> </a:t>
            </a:r>
            <a:r>
              <a:rPr lang="en-ID" sz="2000" dirty="0" err="1">
                <a:solidFill>
                  <a:schemeClr val="bg1"/>
                </a:solidFill>
                <a:latin typeface="Myriad Pro" panose="020B0503030403020204" pitchFamily="34" charset="0"/>
              </a:rPr>
              <a:t>terpenting</a:t>
            </a:r>
            <a:r>
              <a:rPr lang="en-ID" sz="2000" dirty="0">
                <a:solidFill>
                  <a:schemeClr val="bg1"/>
                </a:solidFill>
                <a:latin typeface="Myriad Pro" panose="020B0503030403020204" pitchFamily="34" charset="0"/>
              </a:rPr>
              <a:t> </a:t>
            </a:r>
            <a:r>
              <a:rPr lang="en-ID" sz="2000" dirty="0" err="1">
                <a:solidFill>
                  <a:schemeClr val="bg1"/>
                </a:solidFill>
                <a:latin typeface="Myriad Pro" panose="020B0503030403020204" pitchFamily="34" charset="0"/>
              </a:rPr>
              <a:t>dalam</a:t>
            </a:r>
            <a:r>
              <a:rPr lang="en-ID" sz="2000" dirty="0">
                <a:solidFill>
                  <a:schemeClr val="bg1"/>
                </a:solidFill>
                <a:latin typeface="Myriad Pro" panose="020B0503030403020204" pitchFamily="34" charset="0"/>
              </a:rPr>
              <a:t> </a:t>
            </a:r>
            <a:r>
              <a:rPr lang="en-ID" sz="2000" dirty="0" err="1">
                <a:solidFill>
                  <a:schemeClr val="bg1"/>
                </a:solidFill>
                <a:latin typeface="Myriad Pro" panose="020B0503030403020204" pitchFamily="34" charset="0"/>
              </a:rPr>
              <a:t>pemrograman</a:t>
            </a:r>
            <a:r>
              <a:rPr lang="en-ID" sz="2000" dirty="0">
                <a:solidFill>
                  <a:schemeClr val="bg1"/>
                </a:solidFill>
                <a:latin typeface="Myriad Pro" panose="020B0503030403020204" pitchFamily="34" charset="0"/>
              </a:rPr>
              <a:t> </a:t>
            </a:r>
            <a:r>
              <a:rPr lang="en-ID" sz="2000" dirty="0" err="1">
                <a:solidFill>
                  <a:schemeClr val="bg1"/>
                </a:solidFill>
                <a:latin typeface="Myriad Pro" panose="020B0503030403020204" pitchFamily="34" charset="0"/>
              </a:rPr>
              <a:t>walaupun</a:t>
            </a:r>
            <a:r>
              <a:rPr lang="en-ID" sz="2000" dirty="0">
                <a:solidFill>
                  <a:schemeClr val="bg1"/>
                </a:solidFill>
                <a:latin typeface="Myriad Pro" panose="020B0503030403020204" pitchFamily="34" charset="0"/>
              </a:rPr>
              <a:t> </a:t>
            </a:r>
            <a:r>
              <a:rPr lang="en-ID" sz="2000" dirty="0" err="1">
                <a:solidFill>
                  <a:schemeClr val="bg1"/>
                </a:solidFill>
                <a:latin typeface="Myriad Pro" panose="020B0503030403020204" pitchFamily="34" charset="0"/>
              </a:rPr>
              <a:t>sifatnya</a:t>
            </a:r>
            <a:r>
              <a:rPr lang="en-ID" sz="2000" dirty="0">
                <a:solidFill>
                  <a:schemeClr val="bg1"/>
                </a:solidFill>
                <a:latin typeface="Myriad Pro" panose="020B0503030403020204" pitchFamily="34" charset="0"/>
              </a:rPr>
              <a:t> </a:t>
            </a:r>
            <a:r>
              <a:rPr lang="en-ID" sz="2000" dirty="0" err="1">
                <a:solidFill>
                  <a:schemeClr val="bg1"/>
                </a:solidFill>
                <a:latin typeface="Myriad Pro" panose="020B0503030403020204" pitchFamily="34" charset="0"/>
              </a:rPr>
              <a:t>sebagai</a:t>
            </a:r>
            <a:r>
              <a:rPr lang="en-ID" sz="2000" dirty="0">
                <a:solidFill>
                  <a:schemeClr val="bg1"/>
                </a:solidFill>
                <a:latin typeface="Myriad Pro" panose="020B0503030403020204" pitchFamily="34" charset="0"/>
              </a:rPr>
              <a:t> </a:t>
            </a:r>
            <a:r>
              <a:rPr lang="en-ID" sz="2000">
                <a:solidFill>
                  <a:schemeClr val="bg1"/>
                </a:solidFill>
                <a:latin typeface="Myriad Pro" panose="020B0503030403020204" pitchFamily="34" charset="0"/>
              </a:rPr>
              <a:t>sub program</a:t>
            </a:r>
            <a:endParaRPr lang="en-ID" sz="2000" dirty="0">
              <a:solidFill>
                <a:schemeClr val="bg1"/>
              </a:solidFill>
              <a:latin typeface="Myriad Pro" panose="020B0503030403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D" sz="2000" dirty="0" err="1">
                <a:solidFill>
                  <a:schemeClr val="bg1"/>
                </a:solidFill>
                <a:latin typeface="Myriad Pro" panose="020B0503030403020204" pitchFamily="34" charset="0"/>
              </a:rPr>
              <a:t>Sebelum</a:t>
            </a:r>
            <a:r>
              <a:rPr lang="en-ID" sz="2000" dirty="0">
                <a:solidFill>
                  <a:schemeClr val="bg1"/>
                </a:solidFill>
                <a:latin typeface="Myriad Pro" panose="020B0503030403020204" pitchFamily="34" charset="0"/>
              </a:rPr>
              <a:t> </a:t>
            </a:r>
            <a:r>
              <a:rPr lang="en-ID" sz="2000" dirty="0" err="1">
                <a:solidFill>
                  <a:schemeClr val="bg1"/>
                </a:solidFill>
                <a:latin typeface="Myriad Pro" panose="020B0503030403020204" pitchFamily="34" charset="0"/>
              </a:rPr>
              <a:t>menggunakan</a:t>
            </a:r>
            <a:r>
              <a:rPr lang="en-ID" sz="2000" dirty="0">
                <a:solidFill>
                  <a:schemeClr val="bg1"/>
                </a:solidFill>
                <a:latin typeface="Myriad Pro" panose="020B0503030403020204" pitchFamily="34" charset="0"/>
              </a:rPr>
              <a:t> function, </a:t>
            </a:r>
            <a:r>
              <a:rPr lang="en-ID" sz="2000" dirty="0" err="1">
                <a:solidFill>
                  <a:schemeClr val="bg1"/>
                </a:solidFill>
                <a:latin typeface="Myriad Pro" panose="020B0503030403020204" pitchFamily="34" charset="0"/>
              </a:rPr>
              <a:t>pastikan</a:t>
            </a:r>
            <a:r>
              <a:rPr lang="en-ID" sz="2000" dirty="0">
                <a:solidFill>
                  <a:schemeClr val="bg1"/>
                </a:solidFill>
                <a:latin typeface="Myriad Pro" panose="020B0503030403020204" pitchFamily="34" charset="0"/>
              </a:rPr>
              <a:t> function </a:t>
            </a:r>
            <a:r>
              <a:rPr lang="en-ID" sz="2000" dirty="0" err="1">
                <a:solidFill>
                  <a:schemeClr val="bg1"/>
                </a:solidFill>
                <a:latin typeface="Myriad Pro" panose="020B0503030403020204" pitchFamily="34" charset="0"/>
              </a:rPr>
              <a:t>sudah</a:t>
            </a:r>
            <a:r>
              <a:rPr lang="en-ID" sz="2000" dirty="0">
                <a:solidFill>
                  <a:schemeClr val="bg1"/>
                </a:solidFill>
                <a:latin typeface="Myriad Pro" panose="020B0503030403020204" pitchFamily="34" charset="0"/>
              </a:rPr>
              <a:t> </a:t>
            </a:r>
            <a:r>
              <a:rPr lang="en-ID" sz="2000" dirty="0" err="1">
                <a:solidFill>
                  <a:schemeClr val="bg1"/>
                </a:solidFill>
                <a:latin typeface="Myriad Pro" panose="020B0503030403020204" pitchFamily="34" charset="0"/>
              </a:rPr>
              <a:t>tersedia</a:t>
            </a:r>
            <a:r>
              <a:rPr lang="en-ID" sz="2000" dirty="0">
                <a:solidFill>
                  <a:schemeClr val="bg1"/>
                </a:solidFill>
                <a:latin typeface="Myriad Pro" panose="020B0503030403020204" pitchFamily="34" charset="0"/>
              </a:rPr>
              <a:t> (</a:t>
            </a:r>
            <a:r>
              <a:rPr lang="en-ID" sz="2000" dirty="0" err="1">
                <a:solidFill>
                  <a:schemeClr val="bg1"/>
                </a:solidFill>
                <a:latin typeface="Myriad Pro" panose="020B0503030403020204" pitchFamily="34" charset="0"/>
              </a:rPr>
              <a:t>sudah</a:t>
            </a:r>
            <a:r>
              <a:rPr lang="en-ID" sz="2000" dirty="0">
                <a:solidFill>
                  <a:schemeClr val="bg1"/>
                </a:solidFill>
                <a:latin typeface="Myriad Pro" panose="020B0503030403020204" pitchFamily="34" charset="0"/>
              </a:rPr>
              <a:t> </a:t>
            </a:r>
            <a:r>
              <a:rPr lang="en-ID" sz="2000" dirty="0" err="1">
                <a:solidFill>
                  <a:schemeClr val="bg1"/>
                </a:solidFill>
                <a:latin typeface="Myriad Pro" panose="020B0503030403020204" pitchFamily="34" charset="0"/>
              </a:rPr>
              <a:t>dibuat</a:t>
            </a:r>
            <a:r>
              <a:rPr lang="en-ID" sz="2000" dirty="0">
                <a:solidFill>
                  <a:schemeClr val="bg1"/>
                </a:solidFill>
                <a:latin typeface="Myriad Pro" panose="020B050303040302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91655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2E15334-6BCA-4721-A3F8-9D7FF937ED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 err="1">
                <a:latin typeface="Myriad Pro" panose="020B0503030403020204" pitchFamily="34" charset="0"/>
              </a:rPr>
              <a:t>Dengan</a:t>
            </a:r>
            <a:r>
              <a:rPr lang="en-US" b="1" dirty="0">
                <a:latin typeface="Myriad Pro" panose="020B0503030403020204" pitchFamily="34" charset="0"/>
              </a:rPr>
              <a:t> Function</a:t>
            </a:r>
            <a:endParaRPr lang="en-ID" b="1" dirty="0">
              <a:latin typeface="Myriad Pro" panose="020B0503030403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1E4DDD-682D-42AA-A895-7A1AF3ED194F}"/>
              </a:ext>
            </a:extLst>
          </p:cNvPr>
          <p:cNvSpPr txBox="1"/>
          <p:nvPr/>
        </p:nvSpPr>
        <p:spPr>
          <a:xfrm>
            <a:off x="395536" y="730022"/>
            <a:ext cx="849694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bg1"/>
                </a:solidFill>
                <a:latin typeface="Myriad Pro" panose="020B0503030403020204" pitchFamily="34" charset="0"/>
              </a:rPr>
              <a:t>Dapat</a:t>
            </a:r>
            <a:r>
              <a:rPr lang="en-US" sz="2000" dirty="0">
                <a:solidFill>
                  <a:schemeClr val="bg1"/>
                </a:solidFill>
                <a:latin typeface="Myriad Pro" panose="020B0503030403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Myriad Pro" panose="020B0503030403020204" pitchFamily="34" charset="0"/>
              </a:rPr>
              <a:t>digunakan</a:t>
            </a:r>
            <a:r>
              <a:rPr lang="en-US" sz="2000" dirty="0">
                <a:solidFill>
                  <a:schemeClr val="bg1"/>
                </a:solidFill>
                <a:latin typeface="Myriad Pro" panose="020B0503030403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Myriad Pro" panose="020B0503030403020204" pitchFamily="34" charset="0"/>
              </a:rPr>
              <a:t>lebih</a:t>
            </a:r>
            <a:r>
              <a:rPr lang="en-US" sz="2000" dirty="0">
                <a:solidFill>
                  <a:schemeClr val="bg1"/>
                </a:solidFill>
                <a:latin typeface="Myriad Pro" panose="020B0503030403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Myriad Pro" panose="020B0503030403020204" pitchFamily="34" charset="0"/>
              </a:rPr>
              <a:t>dari</a:t>
            </a:r>
            <a:r>
              <a:rPr lang="en-US" sz="2000" dirty="0">
                <a:solidFill>
                  <a:schemeClr val="bg1"/>
                </a:solidFill>
                <a:latin typeface="Myriad Pro" panose="020B0503030403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Myriad Pro" panose="020B0503030403020204" pitchFamily="34" charset="0"/>
              </a:rPr>
              <a:t>satu</a:t>
            </a:r>
            <a:r>
              <a:rPr lang="en-US" sz="2000" dirty="0">
                <a:solidFill>
                  <a:schemeClr val="bg1"/>
                </a:solidFill>
                <a:latin typeface="Myriad Pro" panose="020B0503030403020204" pitchFamily="34" charset="0"/>
              </a:rPr>
              <a:t> kali </a:t>
            </a:r>
            <a:r>
              <a:rPr lang="en-US" sz="2000" i="1" dirty="0">
                <a:solidFill>
                  <a:schemeClr val="bg1"/>
                </a:solidFill>
                <a:latin typeface="Myriad Pro" panose="020B0503030403020204" pitchFamily="34" charset="0"/>
              </a:rPr>
              <a:t>(</a:t>
            </a:r>
            <a:r>
              <a:rPr lang="en-US" sz="2000" i="1" dirty="0" err="1">
                <a:solidFill>
                  <a:schemeClr val="bg1"/>
                </a:solidFill>
                <a:latin typeface="Myriad Pro" panose="020B0503030403020204" pitchFamily="34" charset="0"/>
              </a:rPr>
              <a:t>Reusabiliy</a:t>
            </a:r>
            <a:r>
              <a:rPr lang="en-US" sz="2000" i="1" dirty="0">
                <a:solidFill>
                  <a:schemeClr val="bg1"/>
                </a:solidFill>
                <a:latin typeface="Myriad Pro" panose="020B0503030403020204" pitchFamily="34" charset="0"/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bg1"/>
                </a:solidFill>
                <a:latin typeface="Myriad Pro" panose="020B0503030403020204" pitchFamily="34" charset="0"/>
              </a:rPr>
              <a:t>Manajemen</a:t>
            </a:r>
            <a:r>
              <a:rPr lang="en-US" sz="2000" dirty="0">
                <a:solidFill>
                  <a:schemeClr val="bg1"/>
                </a:solidFill>
                <a:latin typeface="Myriad Pro" panose="020B0503030403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Myriad Pro" panose="020B0503030403020204" pitchFamily="34" charset="0"/>
              </a:rPr>
              <a:t>memori</a:t>
            </a:r>
            <a:endParaRPr lang="en-US" sz="2000" dirty="0">
              <a:solidFill>
                <a:schemeClr val="bg1"/>
              </a:solidFill>
              <a:latin typeface="Myriad Pro" panose="020B0503030403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bg1"/>
                </a:solidFill>
                <a:latin typeface="Myriad Pro" panose="020B0503030403020204" pitchFamily="34" charset="0"/>
              </a:rPr>
              <a:t>Keefektifan</a:t>
            </a:r>
            <a:r>
              <a:rPr lang="en-US" sz="2000" dirty="0">
                <a:solidFill>
                  <a:schemeClr val="bg1"/>
                </a:solidFill>
                <a:latin typeface="Myriad Pro" panose="020B0503030403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Myriad Pro" panose="020B0503030403020204" pitchFamily="34" charset="0"/>
              </a:rPr>
              <a:t>kode</a:t>
            </a:r>
            <a:r>
              <a:rPr lang="en-US" sz="2000" dirty="0">
                <a:solidFill>
                  <a:schemeClr val="bg1"/>
                </a:solidFill>
                <a:latin typeface="Myriad Pro" panose="020B0503030403020204" pitchFamily="34" charset="0"/>
              </a:rPr>
              <a:t> program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D" sz="2000" dirty="0" err="1">
                <a:solidFill>
                  <a:schemeClr val="bg1"/>
                </a:solidFill>
                <a:latin typeface="Myriad Pro" panose="020B0503030403020204" pitchFamily="34" charset="0"/>
              </a:rPr>
              <a:t>Lebih</a:t>
            </a:r>
            <a:r>
              <a:rPr lang="en-ID" sz="2000" dirty="0">
                <a:solidFill>
                  <a:schemeClr val="bg1"/>
                </a:solidFill>
                <a:latin typeface="Myriad Pro" panose="020B0503030403020204" pitchFamily="34" charset="0"/>
              </a:rPr>
              <a:t> </a:t>
            </a:r>
            <a:r>
              <a:rPr lang="en-ID" sz="2000" dirty="0" err="1">
                <a:solidFill>
                  <a:schemeClr val="bg1"/>
                </a:solidFill>
                <a:latin typeface="Myriad Pro" panose="020B0503030403020204" pitchFamily="34" charset="0"/>
              </a:rPr>
              <a:t>mudah</a:t>
            </a:r>
            <a:r>
              <a:rPr lang="en-ID" sz="2000" dirty="0">
                <a:solidFill>
                  <a:schemeClr val="bg1"/>
                </a:solidFill>
                <a:latin typeface="Myriad Pro" panose="020B0503030403020204" pitchFamily="34" charset="0"/>
              </a:rPr>
              <a:t> </a:t>
            </a:r>
            <a:r>
              <a:rPr lang="en-ID" sz="2000" dirty="0" err="1">
                <a:solidFill>
                  <a:schemeClr val="bg1"/>
                </a:solidFill>
                <a:latin typeface="Myriad Pro" panose="020B0503030403020204" pitchFamily="34" charset="0"/>
              </a:rPr>
              <a:t>dipahami</a:t>
            </a:r>
            <a:r>
              <a:rPr lang="en-ID" sz="2000" dirty="0">
                <a:solidFill>
                  <a:schemeClr val="bg1"/>
                </a:solidFill>
                <a:latin typeface="Myriad Pro" panose="020B0503030403020204" pitchFamily="34" charset="0"/>
              </a:rPr>
              <a:t> oleh </a:t>
            </a:r>
            <a:r>
              <a:rPr lang="en-ID" sz="2000" dirty="0" err="1">
                <a:solidFill>
                  <a:schemeClr val="bg1"/>
                </a:solidFill>
                <a:latin typeface="Myriad Pro" panose="020B0503030403020204" pitchFamily="34" charset="0"/>
              </a:rPr>
              <a:t>kita</a:t>
            </a:r>
            <a:r>
              <a:rPr lang="en-ID" sz="2000" dirty="0">
                <a:solidFill>
                  <a:schemeClr val="bg1"/>
                </a:solidFill>
                <a:latin typeface="Myriad Pro" panose="020B0503030403020204" pitchFamily="34" charset="0"/>
              </a:rPr>
              <a:t> dan programmer lain</a:t>
            </a:r>
          </a:p>
        </p:txBody>
      </p:sp>
    </p:spTree>
    <p:extLst>
      <p:ext uri="{BB962C8B-B14F-4D97-AF65-F5344CB8AC3E}">
        <p14:creationId xmlns:p14="http://schemas.microsoft.com/office/powerpoint/2010/main" val="2412042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2E15334-6BCA-4721-A3F8-9D7FF937ED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 err="1">
                <a:latin typeface="Myriad Pro" panose="020B0503030403020204" pitchFamily="34" charset="0"/>
              </a:rPr>
              <a:t>Kategori</a:t>
            </a:r>
            <a:r>
              <a:rPr lang="en-US" b="1" dirty="0">
                <a:latin typeface="Myriad Pro" panose="020B0503030403020204" pitchFamily="34" charset="0"/>
              </a:rPr>
              <a:t> Function</a:t>
            </a:r>
            <a:endParaRPr lang="en-ID" b="1" dirty="0">
              <a:latin typeface="Myriad Pro" panose="020B0503030403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1E4DDD-682D-42AA-A895-7A1AF3ED194F}"/>
              </a:ext>
            </a:extLst>
          </p:cNvPr>
          <p:cNvSpPr txBox="1"/>
          <p:nvPr/>
        </p:nvSpPr>
        <p:spPr>
          <a:xfrm>
            <a:off x="395536" y="730022"/>
            <a:ext cx="849694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Myriad Pro" panose="020B0503030403020204" pitchFamily="34" charset="0"/>
              </a:rPr>
              <a:t>Build-in Function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Myriad Pro" panose="020B0503030403020204" pitchFamily="34" charset="0"/>
              </a:rPr>
              <a:t>Function yang </a:t>
            </a:r>
            <a:r>
              <a:rPr lang="en-US" sz="2000" dirty="0" err="1">
                <a:solidFill>
                  <a:schemeClr val="bg1"/>
                </a:solidFill>
                <a:latin typeface="Myriad Pro" panose="020B0503030403020204" pitchFamily="34" charset="0"/>
              </a:rPr>
              <a:t>sudah</a:t>
            </a:r>
            <a:r>
              <a:rPr lang="en-US" sz="2000" dirty="0">
                <a:solidFill>
                  <a:schemeClr val="bg1"/>
                </a:solidFill>
                <a:latin typeface="Myriad Pro" panose="020B0503030403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Myriad Pro" panose="020B0503030403020204" pitchFamily="34" charset="0"/>
              </a:rPr>
              <a:t>disediakan</a:t>
            </a:r>
            <a:r>
              <a:rPr lang="en-US" sz="2000" dirty="0">
                <a:solidFill>
                  <a:schemeClr val="bg1"/>
                </a:solidFill>
                <a:latin typeface="Myriad Pro" panose="020B0503030403020204" pitchFamily="34" charset="0"/>
              </a:rPr>
              <a:t> Bahasa </a:t>
            </a:r>
            <a:r>
              <a:rPr lang="en-US" sz="2000" dirty="0" err="1">
                <a:solidFill>
                  <a:schemeClr val="bg1"/>
                </a:solidFill>
                <a:latin typeface="Myriad Pro" panose="020B0503030403020204" pitchFamily="34" charset="0"/>
              </a:rPr>
              <a:t>pemrograman</a:t>
            </a:r>
            <a:endParaRPr lang="en-US" sz="2000" dirty="0">
              <a:solidFill>
                <a:schemeClr val="bg1"/>
              </a:solidFill>
              <a:latin typeface="Myriad Pro" panose="020B0503030403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Myriad Pro" panose="020B0503030403020204" pitchFamily="34" charset="0"/>
              </a:rPr>
              <a:t>Kita </a:t>
            </a:r>
            <a:r>
              <a:rPr lang="en-US" sz="2000" dirty="0" err="1">
                <a:solidFill>
                  <a:schemeClr val="bg1"/>
                </a:solidFill>
                <a:latin typeface="Myriad Pro" panose="020B0503030403020204" pitchFamily="34" charset="0"/>
              </a:rPr>
              <a:t>tinggal</a:t>
            </a:r>
            <a:r>
              <a:rPr lang="en-US" sz="2000" dirty="0">
                <a:solidFill>
                  <a:schemeClr val="bg1"/>
                </a:solidFill>
                <a:latin typeface="Myriad Pro" panose="020B0503030403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Myriad Pro" panose="020B0503030403020204" pitchFamily="34" charset="0"/>
              </a:rPr>
              <a:t>memanggil</a:t>
            </a:r>
            <a:r>
              <a:rPr lang="en-US" sz="2000" dirty="0">
                <a:solidFill>
                  <a:schemeClr val="bg1"/>
                </a:solidFill>
                <a:latin typeface="Myriad Pro" panose="020B0503030403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Myriad Pro" panose="020B0503030403020204" pitchFamily="34" charset="0"/>
              </a:rPr>
              <a:t>atau</a:t>
            </a:r>
            <a:r>
              <a:rPr lang="en-US" sz="2000" dirty="0">
                <a:solidFill>
                  <a:schemeClr val="bg1"/>
                </a:solidFill>
                <a:latin typeface="Myriad Pro" panose="020B0503030403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Myriad Pro" panose="020B0503030403020204" pitchFamily="34" charset="0"/>
              </a:rPr>
              <a:t>menggunakan</a:t>
            </a:r>
            <a:r>
              <a:rPr lang="en-US" sz="2000" dirty="0">
                <a:solidFill>
                  <a:schemeClr val="bg1"/>
                </a:solidFill>
                <a:latin typeface="Myriad Pro" panose="020B0503030403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Myriad Pro" panose="020B0503030403020204" pitchFamily="34" charset="0"/>
              </a:rPr>
              <a:t>saja</a:t>
            </a:r>
            <a:endParaRPr lang="en-US" sz="2000" dirty="0">
              <a:solidFill>
                <a:schemeClr val="bg1"/>
              </a:solidFill>
              <a:latin typeface="Myriad Pro" panose="020B0503030403020204" pitchFamily="34" charset="0"/>
            </a:endParaRPr>
          </a:p>
          <a:p>
            <a:pPr lvl="1"/>
            <a:endParaRPr lang="en-ID" sz="2000" dirty="0">
              <a:solidFill>
                <a:schemeClr val="bg1"/>
              </a:solidFill>
              <a:latin typeface="Myriad Pro" panose="020B0503030403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D" sz="2000" b="1" dirty="0">
                <a:solidFill>
                  <a:schemeClr val="bg1"/>
                </a:solidFill>
                <a:latin typeface="Myriad Pro" panose="020B0503030403020204" pitchFamily="34" charset="0"/>
              </a:rPr>
              <a:t>User Defined Function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Myriad Pro" panose="020B0503030403020204" pitchFamily="34" charset="0"/>
              </a:rPr>
              <a:t>Function yang </a:t>
            </a:r>
            <a:r>
              <a:rPr lang="en-US" sz="2000" dirty="0" err="1">
                <a:solidFill>
                  <a:schemeClr val="bg1"/>
                </a:solidFill>
                <a:latin typeface="Myriad Pro" panose="020B0503030403020204" pitchFamily="34" charset="0"/>
              </a:rPr>
              <a:t>dibuat</a:t>
            </a:r>
            <a:r>
              <a:rPr lang="en-US" sz="2000" dirty="0">
                <a:solidFill>
                  <a:schemeClr val="bg1"/>
                </a:solidFill>
                <a:latin typeface="Myriad Pro" panose="020B0503030403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Myriad Pro" panose="020B0503030403020204" pitchFamily="34" charset="0"/>
              </a:rPr>
              <a:t>sendiri</a:t>
            </a:r>
            <a:endParaRPr lang="en-US" sz="2000" dirty="0">
              <a:solidFill>
                <a:schemeClr val="bg1"/>
              </a:solidFill>
              <a:latin typeface="Myriad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631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2E15334-6BCA-4721-A3F8-9D7FF937ED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>
                <a:latin typeface="Myriad Pro" panose="020B0503030403020204" pitchFamily="34" charset="0"/>
              </a:rPr>
              <a:t>Pseudocode</a:t>
            </a:r>
            <a:endParaRPr lang="en-ID" b="1" dirty="0">
              <a:latin typeface="Myriad Pro" panose="020B0503030403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1E4DDD-682D-42AA-A895-7A1AF3ED194F}"/>
              </a:ext>
            </a:extLst>
          </p:cNvPr>
          <p:cNvSpPr txBox="1"/>
          <p:nvPr/>
        </p:nvSpPr>
        <p:spPr>
          <a:xfrm>
            <a:off x="467544" y="915566"/>
            <a:ext cx="612068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Myriad Pro" panose="020B0503030403020204" pitchFamily="34" charset="0"/>
              </a:rPr>
              <a:t>// WRITE FUNCTION (User Defined Function)</a:t>
            </a:r>
          </a:p>
          <a:p>
            <a:r>
              <a:rPr lang="en-US" sz="2000" dirty="0">
                <a:solidFill>
                  <a:schemeClr val="bg1"/>
                </a:solidFill>
                <a:latin typeface="Myriad Pro" panose="020B0503030403020204" pitchFamily="34" charset="0"/>
              </a:rPr>
              <a:t>    Function </a:t>
            </a:r>
            <a:r>
              <a:rPr lang="en-US" sz="2000" i="1" dirty="0">
                <a:solidFill>
                  <a:schemeClr val="bg1"/>
                </a:solidFill>
                <a:latin typeface="Myriad Pro" panose="020B0503030403020204" pitchFamily="34" charset="0"/>
              </a:rPr>
              <a:t>name </a:t>
            </a:r>
            <a:endParaRPr lang="en-US" sz="2000" dirty="0">
              <a:solidFill>
                <a:schemeClr val="bg1"/>
              </a:solidFill>
              <a:latin typeface="Myriad Pro" panose="020B0503030403020204" pitchFamily="34" charset="0"/>
            </a:endParaRPr>
          </a:p>
          <a:p>
            <a:r>
              <a:rPr lang="en-US" sz="2000" i="1" dirty="0">
                <a:solidFill>
                  <a:schemeClr val="bg1"/>
                </a:solidFill>
                <a:latin typeface="Myriad Pro" panose="020B0503030403020204" pitchFamily="34" charset="0"/>
              </a:rPr>
              <a:t>        ….</a:t>
            </a:r>
          </a:p>
          <a:p>
            <a:r>
              <a:rPr lang="en-US" sz="2000" i="1" dirty="0">
                <a:solidFill>
                  <a:schemeClr val="bg1"/>
                </a:solidFill>
                <a:latin typeface="Myriad Pro" panose="020B0503030403020204" pitchFamily="34" charset="0"/>
              </a:rPr>
              <a:t>        ….</a:t>
            </a:r>
          </a:p>
          <a:p>
            <a:r>
              <a:rPr lang="en-US" sz="2000" i="1" dirty="0">
                <a:solidFill>
                  <a:schemeClr val="bg1"/>
                </a:solidFill>
                <a:latin typeface="Myriad Pro" panose="020B0503030403020204" pitchFamily="34" charset="0"/>
              </a:rPr>
              <a:t>    </a:t>
            </a:r>
            <a:r>
              <a:rPr lang="en-US" sz="2000" dirty="0" err="1">
                <a:solidFill>
                  <a:schemeClr val="bg1"/>
                </a:solidFill>
                <a:latin typeface="Myriad Pro" panose="020B0503030403020204" pitchFamily="34" charset="0"/>
              </a:rPr>
              <a:t>endFunction</a:t>
            </a:r>
            <a:endParaRPr lang="en-US" sz="2000" dirty="0">
              <a:solidFill>
                <a:schemeClr val="bg1"/>
              </a:solidFill>
              <a:latin typeface="Myriad Pro" panose="020B0503030403020204" pitchFamily="34" charset="0"/>
            </a:endParaRPr>
          </a:p>
          <a:p>
            <a:endParaRPr lang="en-US" sz="2000" dirty="0">
              <a:solidFill>
                <a:schemeClr val="bg1"/>
              </a:solidFill>
              <a:latin typeface="Myriad Pro" panose="020B0503030403020204" pitchFamily="34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Myriad Pro" panose="020B0503030403020204" pitchFamily="34" charset="0"/>
              </a:rPr>
              <a:t>// CALL FUNCTION</a:t>
            </a:r>
          </a:p>
          <a:p>
            <a:r>
              <a:rPr lang="en-US" sz="2000" dirty="0">
                <a:solidFill>
                  <a:schemeClr val="bg1"/>
                </a:solidFill>
                <a:latin typeface="Myriad Pro" panose="020B0503030403020204" pitchFamily="34" charset="0"/>
              </a:rPr>
              <a:t>   call : </a:t>
            </a:r>
            <a:r>
              <a:rPr lang="en-US" sz="2000" i="1" dirty="0">
                <a:solidFill>
                  <a:schemeClr val="bg1"/>
                </a:solidFill>
                <a:latin typeface="Myriad Pro" panose="020B0503030403020204" pitchFamily="34" charset="0"/>
              </a:rPr>
              <a:t>name</a:t>
            </a:r>
            <a:endParaRPr lang="en-ID" sz="2000" i="1" dirty="0">
              <a:solidFill>
                <a:schemeClr val="bg1"/>
              </a:solidFill>
              <a:latin typeface="Myriad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0727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6565" y="2733768"/>
            <a:ext cx="3908153" cy="702078"/>
          </a:xfrm>
        </p:spPr>
        <p:txBody>
          <a:bodyPr>
            <a:normAutofit fontScale="90000"/>
          </a:bodyPr>
          <a:lstStyle/>
          <a:p>
            <a:r>
              <a:rPr lang="en-US" sz="3000" dirty="0"/>
              <a:t>YUNUS FEBRIANSYAH</a:t>
            </a:r>
          </a:p>
        </p:txBody>
      </p:sp>
      <p:sp>
        <p:nvSpPr>
          <p:cNvPr id="40" name="Slide Number Placeholder 39">
            <a:extLst>
              <a:ext uri="{FF2B5EF4-FFF2-40B4-BE49-F238E27FC236}">
                <a16:creationId xmlns:a16="http://schemas.microsoft.com/office/drawing/2014/main" id="{3FDADECE-BF65-44C8-B523-E1DC603B05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66" latinLnBrk="0"/>
            <a:fld id="{7F88F610-7B7C-44F0-8FE6-F62371B7351D}" type="slidenum">
              <a:rPr lang="en-US">
                <a:solidFill>
                  <a:srgbClr val="3D4149">
                    <a:lumMod val="60000"/>
                    <a:lumOff val="40000"/>
                  </a:srgbClr>
                </a:solidFill>
                <a:latin typeface="Calibri" panose="020F0502020204030204"/>
              </a:rPr>
              <a:pPr defTabSz="685766" latinLnBrk="0"/>
              <a:t>17</a:t>
            </a:fld>
            <a:endParaRPr lang="en-US">
              <a:solidFill>
                <a:srgbClr val="3D4149">
                  <a:lumMod val="60000"/>
                  <a:lumOff val="40000"/>
                </a:srgbClr>
              </a:solidFill>
              <a:latin typeface="Calibri" panose="020F0502020204030204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A3E3DF9-147A-45DF-8408-C428267702A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167594"/>
            <a:ext cx="1691764" cy="16917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C7E3149-3E36-4EFB-B063-B3CE0D19CB4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56" t="11151" r="59830" b="25801"/>
          <a:stretch/>
        </p:blipFill>
        <p:spPr>
          <a:xfrm>
            <a:off x="2411761" y="1051285"/>
            <a:ext cx="1506512" cy="1809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711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2E15334-6BCA-4721-A3F8-9D7FF937ED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>
                <a:latin typeface="Myriad Pro" panose="020B0503030403020204" pitchFamily="34" charset="0"/>
              </a:rPr>
              <a:t>Flowchart</a:t>
            </a:r>
            <a:endParaRPr lang="en-ID" b="1" dirty="0">
              <a:latin typeface="Myriad Pro" panose="020B0503030403020204" pitchFamily="34" charset="0"/>
            </a:endParaRPr>
          </a:p>
        </p:txBody>
      </p:sp>
      <p:sp>
        <p:nvSpPr>
          <p:cNvPr id="4" name="Flowchart: Terminator 3">
            <a:extLst>
              <a:ext uri="{FF2B5EF4-FFF2-40B4-BE49-F238E27FC236}">
                <a16:creationId xmlns:a16="http://schemas.microsoft.com/office/drawing/2014/main" id="{A5BBD696-A463-4A9A-828B-D767E309717E}"/>
              </a:ext>
            </a:extLst>
          </p:cNvPr>
          <p:cNvSpPr/>
          <p:nvPr/>
        </p:nvSpPr>
        <p:spPr>
          <a:xfrm>
            <a:off x="1403648" y="1311610"/>
            <a:ext cx="1008112" cy="360040"/>
          </a:xfrm>
          <a:prstGeom prst="flowChartTermina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Myriad Pro" panose="020B0503030403020204" pitchFamily="34" charset="0"/>
              </a:rPr>
              <a:t>mulai</a:t>
            </a:r>
            <a:endParaRPr lang="en-ID" dirty="0">
              <a:solidFill>
                <a:schemeClr val="tx1"/>
              </a:solidFill>
              <a:latin typeface="Myriad Pro" panose="020B0503030403020204" pitchFamily="34" charset="0"/>
            </a:endParaRPr>
          </a:p>
        </p:txBody>
      </p:sp>
      <p:sp>
        <p:nvSpPr>
          <p:cNvPr id="7" name="Flowchart: Process 6">
            <a:extLst>
              <a:ext uri="{FF2B5EF4-FFF2-40B4-BE49-F238E27FC236}">
                <a16:creationId xmlns:a16="http://schemas.microsoft.com/office/drawing/2014/main" id="{5653D280-1629-4538-BB1A-EBE7E52D0AED}"/>
              </a:ext>
            </a:extLst>
          </p:cNvPr>
          <p:cNvSpPr/>
          <p:nvPr/>
        </p:nvSpPr>
        <p:spPr>
          <a:xfrm>
            <a:off x="1232631" y="2031691"/>
            <a:ext cx="1350146" cy="432048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Myriad Pro" panose="020B0503030403020204" pitchFamily="34" charset="0"/>
              </a:rPr>
              <a:t>mesin1()</a:t>
            </a:r>
            <a:endParaRPr lang="en-ID" sz="1400" dirty="0">
              <a:solidFill>
                <a:schemeClr val="tx1"/>
              </a:solidFill>
              <a:latin typeface="Myriad Pro" panose="020B0503030403020204" pitchFamily="34" charset="0"/>
            </a:endParaRPr>
          </a:p>
        </p:txBody>
      </p:sp>
      <p:sp>
        <p:nvSpPr>
          <p:cNvPr id="12" name="Flowchart: Terminator 11">
            <a:extLst>
              <a:ext uri="{FF2B5EF4-FFF2-40B4-BE49-F238E27FC236}">
                <a16:creationId xmlns:a16="http://schemas.microsoft.com/office/drawing/2014/main" id="{BBFA7487-A340-4F55-9F62-E0D3DAEA4D06}"/>
              </a:ext>
            </a:extLst>
          </p:cNvPr>
          <p:cNvSpPr/>
          <p:nvPr/>
        </p:nvSpPr>
        <p:spPr>
          <a:xfrm>
            <a:off x="1408854" y="3816525"/>
            <a:ext cx="1008112" cy="360040"/>
          </a:xfrm>
          <a:prstGeom prst="flowChartTermina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Myriad Pro" panose="020B0503030403020204" pitchFamily="34" charset="0"/>
              </a:rPr>
              <a:t>selesai</a:t>
            </a:r>
            <a:endParaRPr lang="en-ID" dirty="0">
              <a:solidFill>
                <a:schemeClr val="tx1"/>
              </a:solidFill>
              <a:latin typeface="Myriad Pro" panose="020B0503030403020204" pitchFamily="34" charset="0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05247CD-0089-4030-93CE-2EAAE5118EDB}"/>
              </a:ext>
            </a:extLst>
          </p:cNvPr>
          <p:cNvCxnSpPr>
            <a:cxnSpLocks/>
            <a:stCxn id="4" idx="2"/>
            <a:endCxn id="7" idx="0"/>
          </p:cNvCxnSpPr>
          <p:nvPr/>
        </p:nvCxnSpPr>
        <p:spPr>
          <a:xfrm>
            <a:off x="1907704" y="1671650"/>
            <a:ext cx="0" cy="360041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A3A0058-5CC5-4391-9C30-D27280B6B942}"/>
              </a:ext>
            </a:extLst>
          </p:cNvPr>
          <p:cNvCxnSpPr>
            <a:cxnSpLocks/>
            <a:stCxn id="29" idx="2"/>
            <a:endCxn id="12" idx="0"/>
          </p:cNvCxnSpPr>
          <p:nvPr/>
        </p:nvCxnSpPr>
        <p:spPr>
          <a:xfrm>
            <a:off x="1907704" y="3356156"/>
            <a:ext cx="5206" cy="460369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lowchart: Terminator 14">
            <a:extLst>
              <a:ext uri="{FF2B5EF4-FFF2-40B4-BE49-F238E27FC236}">
                <a16:creationId xmlns:a16="http://schemas.microsoft.com/office/drawing/2014/main" id="{3BF4AB5B-0E76-4D79-B9DB-92F70C315AAB}"/>
              </a:ext>
            </a:extLst>
          </p:cNvPr>
          <p:cNvSpPr/>
          <p:nvPr/>
        </p:nvSpPr>
        <p:spPr>
          <a:xfrm>
            <a:off x="4932040" y="1311610"/>
            <a:ext cx="792088" cy="288032"/>
          </a:xfrm>
          <a:prstGeom prst="flowChartTermina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tx1"/>
                </a:solidFill>
                <a:latin typeface="Myriad Pro" panose="020B0503030403020204" pitchFamily="34" charset="0"/>
              </a:rPr>
              <a:t>mulai</a:t>
            </a:r>
            <a:endParaRPr lang="en-ID" sz="1400" dirty="0">
              <a:solidFill>
                <a:schemeClr val="tx1"/>
              </a:solidFill>
              <a:latin typeface="Myriad Pro" panose="020B0503030403020204" pitchFamily="34" charset="0"/>
            </a:endParaRPr>
          </a:p>
        </p:txBody>
      </p:sp>
      <p:sp>
        <p:nvSpPr>
          <p:cNvPr id="16" name="Flowchart: Data 15">
            <a:extLst>
              <a:ext uri="{FF2B5EF4-FFF2-40B4-BE49-F238E27FC236}">
                <a16:creationId xmlns:a16="http://schemas.microsoft.com/office/drawing/2014/main" id="{D20A7519-C61C-4EFF-AB38-536F9DF56836}"/>
              </a:ext>
            </a:extLst>
          </p:cNvPr>
          <p:cNvSpPr/>
          <p:nvPr/>
        </p:nvSpPr>
        <p:spPr>
          <a:xfrm>
            <a:off x="4391980" y="1829827"/>
            <a:ext cx="1872208" cy="576064"/>
          </a:xfrm>
          <a:prstGeom prst="flowChartInputOutpu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err="1">
                <a:solidFill>
                  <a:schemeClr val="tx1"/>
                </a:solidFill>
                <a:latin typeface="Myriad Pro" panose="020B0503030403020204" pitchFamily="34" charset="0"/>
              </a:rPr>
              <a:t>tulis</a:t>
            </a:r>
            <a:endParaRPr lang="en-US" sz="1100" dirty="0">
              <a:solidFill>
                <a:schemeClr val="tx1"/>
              </a:solidFill>
              <a:latin typeface="Myriad Pro" panose="020B0503030403020204" pitchFamily="34" charset="0"/>
            </a:endParaRPr>
          </a:p>
          <a:p>
            <a:pPr algn="ctr"/>
            <a:r>
              <a:rPr lang="en-ID" sz="1200" dirty="0">
                <a:solidFill>
                  <a:schemeClr val="tx1"/>
                </a:solidFill>
                <a:latin typeface="Myriad Pro" panose="020B0503030403020204" pitchFamily="34" charset="0"/>
              </a:rPr>
              <a:t>“Anda </a:t>
            </a:r>
            <a:r>
              <a:rPr lang="en-ID" sz="1200" dirty="0" err="1">
                <a:solidFill>
                  <a:schemeClr val="tx1"/>
                </a:solidFill>
                <a:latin typeface="Myriad Pro" panose="020B0503030403020204" pitchFamily="34" charset="0"/>
              </a:rPr>
              <a:t>hebat</a:t>
            </a:r>
            <a:r>
              <a:rPr lang="en-ID" sz="1200" dirty="0">
                <a:solidFill>
                  <a:schemeClr val="tx1"/>
                </a:solidFill>
                <a:latin typeface="Myriad Pro" panose="020B0503030403020204" pitchFamily="34" charset="0"/>
              </a:rPr>
              <a:t>!!”</a:t>
            </a:r>
          </a:p>
        </p:txBody>
      </p:sp>
      <p:sp>
        <p:nvSpPr>
          <p:cNvPr id="18" name="Flowchart: Terminator 17">
            <a:extLst>
              <a:ext uri="{FF2B5EF4-FFF2-40B4-BE49-F238E27FC236}">
                <a16:creationId xmlns:a16="http://schemas.microsoft.com/office/drawing/2014/main" id="{953FE0C5-C786-4C09-9024-846A5DEA0135}"/>
              </a:ext>
            </a:extLst>
          </p:cNvPr>
          <p:cNvSpPr/>
          <p:nvPr/>
        </p:nvSpPr>
        <p:spPr>
          <a:xfrm>
            <a:off x="4932040" y="2636076"/>
            <a:ext cx="792088" cy="288032"/>
          </a:xfrm>
          <a:prstGeom prst="flowChartTermina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tx1"/>
                </a:solidFill>
                <a:latin typeface="Myriad Pro" panose="020B0503030403020204" pitchFamily="34" charset="0"/>
              </a:rPr>
              <a:t>mulai</a:t>
            </a:r>
            <a:endParaRPr lang="en-ID" sz="1400" dirty="0">
              <a:solidFill>
                <a:schemeClr val="tx1"/>
              </a:solidFill>
              <a:latin typeface="Myriad Pro" panose="020B0503030403020204" pitchFamily="34" charset="0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CCAD980-CD06-416C-9D60-F6D43475193D}"/>
              </a:ext>
            </a:extLst>
          </p:cNvPr>
          <p:cNvCxnSpPr>
            <a:cxnSpLocks/>
            <a:stCxn id="15" idx="2"/>
            <a:endCxn id="16" idx="1"/>
          </p:cNvCxnSpPr>
          <p:nvPr/>
        </p:nvCxnSpPr>
        <p:spPr>
          <a:xfrm>
            <a:off x="5328084" y="1599642"/>
            <a:ext cx="0" cy="230185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33CF062-A3B2-4876-842A-1B11BE985052}"/>
              </a:ext>
            </a:extLst>
          </p:cNvPr>
          <p:cNvCxnSpPr>
            <a:cxnSpLocks/>
            <a:stCxn id="16" idx="4"/>
            <a:endCxn id="18" idx="0"/>
          </p:cNvCxnSpPr>
          <p:nvPr/>
        </p:nvCxnSpPr>
        <p:spPr>
          <a:xfrm>
            <a:off x="5328084" y="2405891"/>
            <a:ext cx="0" cy="230185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Flowchart: Process 28">
            <a:extLst>
              <a:ext uri="{FF2B5EF4-FFF2-40B4-BE49-F238E27FC236}">
                <a16:creationId xmlns:a16="http://schemas.microsoft.com/office/drawing/2014/main" id="{DE1B6F68-6E93-478A-850B-E22C49CD2E0C}"/>
              </a:ext>
            </a:extLst>
          </p:cNvPr>
          <p:cNvSpPr/>
          <p:nvPr/>
        </p:nvSpPr>
        <p:spPr>
          <a:xfrm>
            <a:off x="1232631" y="2924108"/>
            <a:ext cx="1350146" cy="432048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Myriad Pro" panose="020B0503030403020204" pitchFamily="34" charset="0"/>
              </a:rPr>
              <a:t>mesin1()</a:t>
            </a:r>
            <a:endParaRPr lang="en-ID" sz="1400" dirty="0">
              <a:solidFill>
                <a:schemeClr val="tx1"/>
              </a:solidFill>
              <a:latin typeface="Myriad Pro" panose="020B0503030403020204" pitchFamily="34" charset="0"/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09DD490-0821-4C01-95CF-740F09D29F94}"/>
              </a:ext>
            </a:extLst>
          </p:cNvPr>
          <p:cNvCxnSpPr>
            <a:cxnSpLocks/>
            <a:stCxn id="7" idx="2"/>
            <a:endCxn id="29" idx="0"/>
          </p:cNvCxnSpPr>
          <p:nvPr/>
        </p:nvCxnSpPr>
        <p:spPr>
          <a:xfrm>
            <a:off x="1907704" y="2463739"/>
            <a:ext cx="0" cy="460369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9A7A3E19-27D1-4575-A52A-D5FC985F6599}"/>
              </a:ext>
            </a:extLst>
          </p:cNvPr>
          <p:cNvSpPr/>
          <p:nvPr/>
        </p:nvSpPr>
        <p:spPr>
          <a:xfrm>
            <a:off x="4139952" y="1054058"/>
            <a:ext cx="2371058" cy="2345784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1F1BE2A-E8C1-4466-B050-83D328127770}"/>
              </a:ext>
            </a:extLst>
          </p:cNvPr>
          <p:cNvSpPr/>
          <p:nvPr/>
        </p:nvSpPr>
        <p:spPr>
          <a:xfrm>
            <a:off x="805029" y="1093274"/>
            <a:ext cx="2371058" cy="345869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A4B7059-CA50-4FED-A697-D0C3AD0E80CD}"/>
              </a:ext>
            </a:extLst>
          </p:cNvPr>
          <p:cNvSpPr/>
          <p:nvPr/>
        </p:nvSpPr>
        <p:spPr>
          <a:xfrm>
            <a:off x="1232631" y="4371950"/>
            <a:ext cx="1350146" cy="360040"/>
          </a:xfrm>
          <a:prstGeom prst="rect">
            <a:avLst/>
          </a:prstGeom>
          <a:solidFill>
            <a:srgbClr val="444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Main program</a:t>
            </a:r>
            <a:endParaRPr lang="en-ID" sz="1400" dirty="0">
              <a:solidFill>
                <a:schemeClr val="bg1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FFA6CAA-263E-4DB6-ABF3-567781E58FC0}"/>
              </a:ext>
            </a:extLst>
          </p:cNvPr>
          <p:cNvSpPr/>
          <p:nvPr/>
        </p:nvSpPr>
        <p:spPr>
          <a:xfrm>
            <a:off x="4617769" y="3205662"/>
            <a:ext cx="1350146" cy="360040"/>
          </a:xfrm>
          <a:prstGeom prst="rect">
            <a:avLst/>
          </a:prstGeom>
          <a:solidFill>
            <a:srgbClr val="444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Function mesin1</a:t>
            </a:r>
            <a:endParaRPr lang="en-ID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4438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8" grpId="0" animBg="1"/>
      <p:bldP spid="33" grpId="0" animBg="1"/>
      <p:bldP spid="34" grpId="0" animBg="1"/>
      <p:bldP spid="35" grpId="0" animBg="1"/>
      <p:bldP spid="36" grpId="0" animBg="1"/>
    </p:bld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069720" y="731480"/>
            <a:ext cx="1998224" cy="40011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rgbClr val="444342"/>
                </a:solidFill>
                <a:latin typeface="Myriad Pro" panose="020B0503030403020204" pitchFamily="34" charset="0"/>
                <a:cs typeface="Arial" pitchFamily="34" charset="0"/>
              </a:rPr>
              <a:t>NEXT..</a:t>
            </a:r>
            <a:endParaRPr lang="ko-KR" altLang="en-US" sz="2000" b="1" dirty="0">
              <a:solidFill>
                <a:srgbClr val="444342"/>
              </a:solidFill>
              <a:latin typeface="Myriad Pro" panose="020B0503030403020204" pitchFamily="34" charset="0"/>
              <a:cs typeface="Arial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008983" y="1131590"/>
            <a:ext cx="122857" cy="401191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590A5CE-9ADB-4156-827A-09F020100BEF}"/>
              </a:ext>
            </a:extLst>
          </p:cNvPr>
          <p:cNvSpPr txBox="1">
            <a:spLocks/>
          </p:cNvSpPr>
          <p:nvPr/>
        </p:nvSpPr>
        <p:spPr>
          <a:xfrm>
            <a:off x="2915816" y="1275606"/>
            <a:ext cx="5811303" cy="3600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814388" indent="-457200" algn="just">
              <a:buClr>
                <a:srgbClr val="FFC000"/>
              </a:buClr>
              <a:buFont typeface="Wingdings" panose="05000000000000000000" pitchFamily="2" charset="2"/>
              <a:buChar char="ü"/>
            </a:pPr>
            <a:r>
              <a:rPr lang="en-US" sz="19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Konsep</a:t>
            </a:r>
            <a:r>
              <a:rPr lang="en-US" sz="19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9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Logika</a:t>
            </a:r>
            <a:r>
              <a:rPr lang="en-US" sz="19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9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Argumen</a:t>
            </a:r>
            <a:r>
              <a:rPr lang="en-US" sz="19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dan Parameter pada Function</a:t>
            </a:r>
            <a:endParaRPr lang="id-ID" sz="19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1356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err="1"/>
              <a:t>Terimakasih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/>
              <a:t>Yunus Febriansyah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165163998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6565" y="2733768"/>
            <a:ext cx="3908153" cy="702078"/>
          </a:xfrm>
        </p:spPr>
        <p:txBody>
          <a:bodyPr>
            <a:normAutofit fontScale="90000"/>
          </a:bodyPr>
          <a:lstStyle/>
          <a:p>
            <a:r>
              <a:rPr lang="en-US" sz="3000" dirty="0"/>
              <a:t>YUNUS FEBRIANSYAH</a:t>
            </a:r>
          </a:p>
        </p:txBody>
      </p:sp>
      <p:sp>
        <p:nvSpPr>
          <p:cNvPr id="40" name="Slide Number Placeholder 39">
            <a:extLst>
              <a:ext uri="{FF2B5EF4-FFF2-40B4-BE49-F238E27FC236}">
                <a16:creationId xmlns:a16="http://schemas.microsoft.com/office/drawing/2014/main" id="{3FDADECE-BF65-44C8-B523-E1DC603B05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88F610-7B7C-44F0-8FE6-F62371B7351D}" type="slidenum"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3D4149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68576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173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3D4149">
                  <a:lumMod val="60000"/>
                  <a:lumOff val="4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C7E3149-3E36-4EFB-B063-B3CE0D19CB4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56" t="11151" r="59830" b="25801"/>
          <a:stretch/>
        </p:blipFill>
        <p:spPr>
          <a:xfrm>
            <a:off x="2411761" y="1051285"/>
            <a:ext cx="1506512" cy="18092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3ED813D-EDA6-4B5E-947E-A9260527500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622" y="1051285"/>
            <a:ext cx="1682483" cy="1682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674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779912" y="2871204"/>
            <a:ext cx="5112420" cy="636650"/>
          </a:xfrm>
        </p:spPr>
        <p:txBody>
          <a:bodyPr/>
          <a:lstStyle/>
          <a:p>
            <a:r>
              <a:rPr lang="en-US" altLang="ko-KR" sz="3200" dirty="0">
                <a:latin typeface="Myriad Pro" panose="020B0503030403020204" pitchFamily="34" charset="0"/>
                <a:ea typeface="맑은 고딕" pitchFamily="50" charset="-127"/>
              </a:rPr>
              <a:t>KONSEP PARAMETER</a:t>
            </a:r>
            <a:endParaRPr lang="en-US" altLang="ko-KR" sz="2400" dirty="0">
              <a:latin typeface="Myriad Pro" panose="020B0503030403020204" pitchFamily="34" charset="0"/>
            </a:endParaRP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860A187C-297D-4256-8D90-F995FB56BC5A}"/>
              </a:ext>
            </a:extLst>
          </p:cNvPr>
          <p:cNvSpPr txBox="1">
            <a:spLocks/>
          </p:cNvSpPr>
          <p:nvPr/>
        </p:nvSpPr>
        <p:spPr>
          <a:xfrm>
            <a:off x="5003900" y="3363838"/>
            <a:ext cx="3888432" cy="636650"/>
          </a:xfrm>
          <a:prstGeom prst="rect">
            <a:avLst/>
          </a:prstGeom>
        </p:spPr>
        <p:txBody>
          <a:bodyPr anchor="ctr"/>
          <a:lstStyle>
            <a:lvl1pPr marL="0" indent="0" algn="r" defTabSz="914400" rtl="0" eaLnBrk="1" latinLnBrk="1" hangingPunct="1">
              <a:lnSpc>
                <a:spcPct val="100000"/>
              </a:lnSpc>
              <a:spcBef>
                <a:spcPct val="20000"/>
              </a:spcBef>
              <a:buFont typeface="Arial" pitchFamily="34" charset="0"/>
              <a:buNone/>
              <a:defRPr sz="3600" b="1" kern="1200" baseline="0">
                <a:solidFill>
                  <a:schemeClr val="accent2"/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200" dirty="0">
                <a:latin typeface="Myriad Pro" panose="020B0503030403020204" pitchFamily="34" charset="0"/>
                <a:ea typeface="맑은 고딕" pitchFamily="50" charset="-127"/>
              </a:rPr>
              <a:t>&amp; ARGUMENT</a:t>
            </a:r>
            <a:endParaRPr lang="en-US" altLang="ko-KR" sz="2400" dirty="0">
              <a:latin typeface="Myriad Pro" panose="020B0503030403020204" pitchFamily="34" charset="0"/>
            </a:endParaRP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EB1B6D66-4A6C-4712-84E4-9C20400928C1}"/>
              </a:ext>
            </a:extLst>
          </p:cNvPr>
          <p:cNvSpPr txBox="1">
            <a:spLocks/>
          </p:cNvSpPr>
          <p:nvPr/>
        </p:nvSpPr>
        <p:spPr>
          <a:xfrm>
            <a:off x="5003630" y="3856472"/>
            <a:ext cx="3888432" cy="636650"/>
          </a:xfrm>
          <a:prstGeom prst="rect">
            <a:avLst/>
          </a:prstGeom>
        </p:spPr>
        <p:txBody>
          <a:bodyPr anchor="ctr"/>
          <a:lstStyle>
            <a:lvl1pPr marL="0" indent="0" algn="r" defTabSz="914400" rtl="0" eaLnBrk="1" latinLnBrk="1" hangingPunct="1">
              <a:lnSpc>
                <a:spcPct val="100000"/>
              </a:lnSpc>
              <a:spcBef>
                <a:spcPct val="20000"/>
              </a:spcBef>
              <a:buFont typeface="Arial" pitchFamily="34" charset="0"/>
              <a:buNone/>
              <a:defRPr sz="3600" b="1" kern="1200" baseline="0">
                <a:solidFill>
                  <a:schemeClr val="accent2"/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200" dirty="0">
                <a:latin typeface="Myriad Pro" panose="020B0503030403020204" pitchFamily="34" charset="0"/>
                <a:ea typeface="맑은 고딕" pitchFamily="50" charset="-127"/>
              </a:rPr>
              <a:t>PADA FUNCTION</a:t>
            </a:r>
            <a:endParaRPr lang="en-US" altLang="ko-KR" sz="2400" dirty="0">
              <a:latin typeface="Myriad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9201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/>
      <p:bldP spid="4" grpId="0"/>
    </p:bld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699542"/>
            <a:ext cx="9144000" cy="576064"/>
          </a:xfrm>
        </p:spPr>
        <p:txBody>
          <a:bodyPr/>
          <a:lstStyle/>
          <a:p>
            <a:r>
              <a:rPr lang="en-US" altLang="ko-KR" sz="4000" b="1" dirty="0" err="1">
                <a:latin typeface="Myriad Pro" panose="020B0503030403020204" pitchFamily="34" charset="0"/>
              </a:rPr>
              <a:t>Pengertian</a:t>
            </a:r>
            <a:endParaRPr lang="ko-KR" altLang="en-US" sz="4000" b="1" dirty="0">
              <a:latin typeface="Myriad Pro" panose="020B0503030403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B3BB97-7412-47B2-8608-A373A7B63BB5}"/>
              </a:ext>
            </a:extLst>
          </p:cNvPr>
          <p:cNvSpPr txBox="1"/>
          <p:nvPr/>
        </p:nvSpPr>
        <p:spPr>
          <a:xfrm>
            <a:off x="467544" y="1563638"/>
            <a:ext cx="806489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Myriad Pro" panose="020B0503030403020204" pitchFamily="34" charset="0"/>
              </a:rPr>
              <a:t>PARAMETER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bg1"/>
                </a:solidFill>
                <a:latin typeface="Myriad Pro" panose="020B0503030403020204" pitchFamily="34" charset="0"/>
              </a:rPr>
              <a:t>Adalah</a:t>
            </a:r>
            <a:r>
              <a:rPr lang="en-US" sz="2000" dirty="0">
                <a:solidFill>
                  <a:schemeClr val="bg1"/>
                </a:solidFill>
                <a:latin typeface="Myriad Pro" panose="020B0503030403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Myriad Pro" panose="020B0503030403020204" pitchFamily="34" charset="0"/>
              </a:rPr>
              <a:t>variabel</a:t>
            </a:r>
            <a:r>
              <a:rPr lang="en-US" sz="2000" dirty="0">
                <a:solidFill>
                  <a:schemeClr val="bg1"/>
                </a:solidFill>
                <a:latin typeface="Myriad Pro" panose="020B0503030403020204" pitchFamily="34" charset="0"/>
              </a:rPr>
              <a:t> yang </a:t>
            </a:r>
            <a:r>
              <a:rPr lang="en-US" sz="2000" dirty="0" err="1">
                <a:solidFill>
                  <a:schemeClr val="bg1"/>
                </a:solidFill>
                <a:latin typeface="Myriad Pro" panose="020B0503030403020204" pitchFamily="34" charset="0"/>
              </a:rPr>
              <a:t>ditulis</a:t>
            </a:r>
            <a:r>
              <a:rPr lang="en-US" sz="2000" dirty="0">
                <a:solidFill>
                  <a:schemeClr val="bg1"/>
                </a:solidFill>
                <a:latin typeface="Myriad Pro" panose="020B0503030403020204" pitchFamily="34" charset="0"/>
              </a:rPr>
              <a:t> di </a:t>
            </a:r>
            <a:r>
              <a:rPr lang="en-US" sz="2000" dirty="0" err="1">
                <a:solidFill>
                  <a:schemeClr val="bg1"/>
                </a:solidFill>
                <a:latin typeface="Myriad Pro" panose="020B0503030403020204" pitchFamily="34" charset="0"/>
              </a:rPr>
              <a:t>dalam</a:t>
            </a:r>
            <a:r>
              <a:rPr lang="en-US" sz="2000" dirty="0">
                <a:solidFill>
                  <a:schemeClr val="bg1"/>
                </a:solidFill>
                <a:latin typeface="Myriad Pro" panose="020B0503030403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Myriad Pro" panose="020B0503030403020204" pitchFamily="34" charset="0"/>
              </a:rPr>
              <a:t>kurung</a:t>
            </a:r>
            <a:r>
              <a:rPr lang="en-US" sz="2000" dirty="0">
                <a:solidFill>
                  <a:schemeClr val="bg1"/>
                </a:solidFill>
                <a:latin typeface="Myriad Pro" panose="020B0503030403020204" pitchFamily="34" charset="0"/>
              </a:rPr>
              <a:t> pada </a:t>
            </a:r>
            <a:r>
              <a:rPr lang="en-US" sz="2000" dirty="0" err="1">
                <a:solidFill>
                  <a:schemeClr val="bg1"/>
                </a:solidFill>
                <a:latin typeface="Myriad Pro" panose="020B0503030403020204" pitchFamily="34" charset="0"/>
              </a:rPr>
              <a:t>saat</a:t>
            </a:r>
            <a:r>
              <a:rPr lang="en-US" sz="2000" dirty="0">
                <a:solidFill>
                  <a:schemeClr val="bg1"/>
                </a:solidFill>
                <a:latin typeface="Myriad Pro" panose="020B0503030403020204" pitchFamily="34" charset="0"/>
              </a:rPr>
              <a:t> function </a:t>
            </a:r>
            <a:r>
              <a:rPr lang="en-US" sz="2000" dirty="0" err="1">
                <a:solidFill>
                  <a:schemeClr val="bg1"/>
                </a:solidFill>
                <a:latin typeface="Myriad Pro" panose="020B0503030403020204" pitchFamily="34" charset="0"/>
              </a:rPr>
              <a:t>dibuat</a:t>
            </a:r>
            <a:r>
              <a:rPr lang="en-US" sz="2000" dirty="0">
                <a:solidFill>
                  <a:schemeClr val="bg1"/>
                </a:solidFill>
                <a:latin typeface="Myriad Pro" panose="020B0503030403020204" pitchFamily="34" charset="0"/>
              </a:rPr>
              <a:t>, </a:t>
            </a:r>
            <a:r>
              <a:rPr lang="en-US" sz="2000" dirty="0" err="1">
                <a:solidFill>
                  <a:schemeClr val="bg1"/>
                </a:solidFill>
                <a:latin typeface="Myriad Pro" panose="020B0503030403020204" pitchFamily="34" charset="0"/>
              </a:rPr>
              <a:t>digunakan</a:t>
            </a:r>
            <a:r>
              <a:rPr lang="en-US" sz="2000" dirty="0">
                <a:solidFill>
                  <a:schemeClr val="bg1"/>
                </a:solidFill>
                <a:latin typeface="Myriad Pro" panose="020B0503030403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Myriad Pro" panose="020B0503030403020204" pitchFamily="34" charset="0"/>
              </a:rPr>
              <a:t>untuk</a:t>
            </a:r>
            <a:r>
              <a:rPr lang="en-US" sz="2000" dirty="0">
                <a:solidFill>
                  <a:schemeClr val="bg1"/>
                </a:solidFill>
                <a:latin typeface="Myriad Pro" panose="020B0503030403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Myriad Pro" panose="020B0503030403020204" pitchFamily="34" charset="0"/>
              </a:rPr>
              <a:t>menampung</a:t>
            </a:r>
            <a:r>
              <a:rPr lang="en-US" sz="2000" dirty="0">
                <a:solidFill>
                  <a:schemeClr val="bg1"/>
                </a:solidFill>
                <a:latin typeface="Myriad Pro" panose="020B0503030403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Myriad Pro" panose="020B0503030403020204" pitchFamily="34" charset="0"/>
              </a:rPr>
              <a:t>nilai</a:t>
            </a:r>
            <a:r>
              <a:rPr lang="en-US" sz="2000" dirty="0">
                <a:solidFill>
                  <a:schemeClr val="bg1"/>
                </a:solidFill>
                <a:latin typeface="Myriad Pro" panose="020B0503030403020204" pitchFamily="34" charset="0"/>
              </a:rPr>
              <a:t> yang </a:t>
            </a:r>
            <a:r>
              <a:rPr lang="en-US" sz="2000" dirty="0" err="1">
                <a:solidFill>
                  <a:schemeClr val="bg1"/>
                </a:solidFill>
                <a:latin typeface="Myriad Pro" panose="020B0503030403020204" pitchFamily="34" charset="0"/>
              </a:rPr>
              <a:t>dipanggil</a:t>
            </a:r>
            <a:r>
              <a:rPr lang="en-US" sz="2000" dirty="0">
                <a:solidFill>
                  <a:schemeClr val="bg1"/>
                </a:solidFill>
                <a:latin typeface="Myriad Pro" panose="020B0503030403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Myriad Pro" panose="020B0503030403020204" pitchFamily="34" charset="0"/>
              </a:rPr>
              <a:t>saat</a:t>
            </a:r>
            <a:r>
              <a:rPr lang="en-US" sz="2000" dirty="0">
                <a:solidFill>
                  <a:schemeClr val="bg1"/>
                </a:solidFill>
                <a:latin typeface="Myriad Pro" panose="020B0503030403020204" pitchFamily="34" charset="0"/>
              </a:rPr>
              <a:t> function </a:t>
            </a:r>
            <a:r>
              <a:rPr lang="en-US" sz="2000" dirty="0" err="1">
                <a:solidFill>
                  <a:schemeClr val="bg1"/>
                </a:solidFill>
                <a:latin typeface="Myriad Pro" panose="020B0503030403020204" pitchFamily="34" charset="0"/>
              </a:rPr>
              <a:t>dipanggil</a:t>
            </a:r>
            <a:endParaRPr lang="en-US" sz="2000" dirty="0">
              <a:solidFill>
                <a:schemeClr val="bg1"/>
              </a:solidFill>
              <a:latin typeface="Myriad Pro" panose="020B0503030403020204" pitchFamily="34" charset="0"/>
            </a:endParaRPr>
          </a:p>
          <a:p>
            <a:endParaRPr lang="en-US" sz="2000" dirty="0">
              <a:solidFill>
                <a:schemeClr val="bg1"/>
              </a:solidFill>
              <a:latin typeface="Myriad Pro" panose="020B0503030403020204" pitchFamily="34" charset="0"/>
            </a:endParaRPr>
          </a:p>
          <a:p>
            <a:r>
              <a:rPr lang="en-US" sz="2000" b="1" dirty="0">
                <a:solidFill>
                  <a:schemeClr val="bg1"/>
                </a:solidFill>
                <a:latin typeface="Myriad Pro" panose="020B0503030403020204" pitchFamily="34" charset="0"/>
              </a:rPr>
              <a:t>ARGUMENT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bg1"/>
                </a:solidFill>
                <a:latin typeface="Myriad Pro" panose="020B0503030403020204" pitchFamily="34" charset="0"/>
              </a:rPr>
              <a:t>Adalah</a:t>
            </a:r>
            <a:r>
              <a:rPr lang="en-US" sz="2000" dirty="0">
                <a:solidFill>
                  <a:schemeClr val="bg1"/>
                </a:solidFill>
                <a:latin typeface="Myriad Pro" panose="020B0503030403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Myriad Pro" panose="020B0503030403020204" pitchFamily="34" charset="0"/>
              </a:rPr>
              <a:t>nilai</a:t>
            </a:r>
            <a:r>
              <a:rPr lang="en-US" sz="2000" dirty="0">
                <a:solidFill>
                  <a:schemeClr val="bg1"/>
                </a:solidFill>
                <a:latin typeface="Myriad Pro" panose="020B0503030403020204" pitchFamily="34" charset="0"/>
              </a:rPr>
              <a:t> yang </a:t>
            </a:r>
            <a:r>
              <a:rPr lang="en-US" sz="2000" dirty="0" err="1">
                <a:solidFill>
                  <a:schemeClr val="bg1"/>
                </a:solidFill>
                <a:latin typeface="Myriad Pro" panose="020B0503030403020204" pitchFamily="34" charset="0"/>
              </a:rPr>
              <a:t>dikirimkan</a:t>
            </a:r>
            <a:r>
              <a:rPr lang="en-US" sz="2000" dirty="0">
                <a:solidFill>
                  <a:schemeClr val="bg1"/>
                </a:solidFill>
                <a:latin typeface="Myriad Pro" panose="020B0503030403020204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Myriad Pro" panose="020B0503030403020204" pitchFamily="34" charset="0"/>
              </a:rPr>
              <a:t>ke</a:t>
            </a:r>
            <a:r>
              <a:rPr lang="en-US" sz="2000" dirty="0">
                <a:solidFill>
                  <a:schemeClr val="bg1"/>
                </a:solidFill>
                <a:latin typeface="Myriad Pro" panose="020B0503030403020204" pitchFamily="34" charset="0"/>
              </a:rPr>
              <a:t> parameter </a:t>
            </a:r>
            <a:r>
              <a:rPr lang="en-US" sz="2000" dirty="0" err="1">
                <a:solidFill>
                  <a:schemeClr val="bg1"/>
                </a:solidFill>
                <a:latin typeface="Myriad Pro" panose="020B0503030403020204" pitchFamily="34" charset="0"/>
              </a:rPr>
              <a:t>saat</a:t>
            </a:r>
            <a:r>
              <a:rPr lang="en-US" sz="2000" dirty="0">
                <a:solidFill>
                  <a:schemeClr val="bg1"/>
                </a:solidFill>
                <a:latin typeface="Myriad Pro" panose="020B0503030403020204" pitchFamily="34" charset="0"/>
              </a:rPr>
              <a:t> function di </a:t>
            </a:r>
            <a:r>
              <a:rPr lang="en-US" sz="2000" dirty="0" err="1">
                <a:solidFill>
                  <a:schemeClr val="bg1"/>
                </a:solidFill>
                <a:latin typeface="Myriad Pro" panose="020B0503030403020204" pitchFamily="34" charset="0"/>
              </a:rPr>
              <a:t>panggil</a:t>
            </a:r>
            <a:endParaRPr lang="en-US" dirty="0">
              <a:solidFill>
                <a:schemeClr val="bg1"/>
              </a:solidFill>
              <a:latin typeface="Myriad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1094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2E15334-6BCA-4721-A3F8-9D7FF937ED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 err="1">
                <a:latin typeface="Myriad Pro" panose="020B0503030403020204" pitchFamily="34" charset="0"/>
              </a:rPr>
              <a:t>Analogi</a:t>
            </a:r>
            <a:endParaRPr lang="en-ID" b="1" dirty="0">
              <a:latin typeface="Myriad Pro" panose="020B0503030403020204" pitchFamily="34" charset="0"/>
            </a:endParaRPr>
          </a:p>
        </p:txBody>
      </p:sp>
      <p:pic>
        <p:nvPicPr>
          <p:cNvPr id="1026" name="Picture 2" descr="Image result for bakwan jagung">
            <a:extLst>
              <a:ext uri="{FF2B5EF4-FFF2-40B4-BE49-F238E27FC236}">
                <a16:creationId xmlns:a16="http://schemas.microsoft.com/office/drawing/2014/main" id="{8F5DDA7E-85AA-4977-9E8C-7E30DB1A75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0" r="7393"/>
          <a:stretch/>
        </p:blipFill>
        <p:spPr bwMode="auto">
          <a:xfrm>
            <a:off x="5508104" y="1636006"/>
            <a:ext cx="2736304" cy="1725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jagung">
            <a:extLst>
              <a:ext uri="{FF2B5EF4-FFF2-40B4-BE49-F238E27FC236}">
                <a16:creationId xmlns:a16="http://schemas.microsoft.com/office/drawing/2014/main" id="{9CEA7565-24AE-43CE-B165-0A62FF9B07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636007"/>
            <a:ext cx="2598142" cy="1725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35F2EB56-81E8-4584-B8E4-9A343897A20F}"/>
              </a:ext>
            </a:extLst>
          </p:cNvPr>
          <p:cNvSpPr/>
          <p:nvPr/>
        </p:nvSpPr>
        <p:spPr>
          <a:xfrm>
            <a:off x="3758600" y="2210556"/>
            <a:ext cx="1368152" cy="576064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921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Image result for jagung">
            <a:extLst>
              <a:ext uri="{FF2B5EF4-FFF2-40B4-BE49-F238E27FC236}">
                <a16:creationId xmlns:a16="http://schemas.microsoft.com/office/drawing/2014/main" id="{9CEA7565-24AE-43CE-B165-0A62FF9B07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987574"/>
            <a:ext cx="1626143" cy="1079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Image result for panen jagung">
            <a:extLst>
              <a:ext uri="{FF2B5EF4-FFF2-40B4-BE49-F238E27FC236}">
                <a16:creationId xmlns:a16="http://schemas.microsoft.com/office/drawing/2014/main" id="{4C7AB698-DA71-4558-8F44-0B6FE4BDDC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9" y="2192745"/>
            <a:ext cx="2702480" cy="18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panen jagung">
            <a:extLst>
              <a:ext uri="{FF2B5EF4-FFF2-40B4-BE49-F238E27FC236}">
                <a16:creationId xmlns:a16="http://schemas.microsoft.com/office/drawing/2014/main" id="{ACA23FAA-3804-4EFD-A2C5-8FF4B4A78B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192" y="3220803"/>
            <a:ext cx="1620374" cy="1079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rrow: Bent-Up 3">
            <a:extLst>
              <a:ext uri="{FF2B5EF4-FFF2-40B4-BE49-F238E27FC236}">
                <a16:creationId xmlns:a16="http://schemas.microsoft.com/office/drawing/2014/main" id="{A8300DFE-0997-4A94-86D3-20E542B59E29}"/>
              </a:ext>
            </a:extLst>
          </p:cNvPr>
          <p:cNvSpPr/>
          <p:nvPr/>
        </p:nvSpPr>
        <p:spPr>
          <a:xfrm flipV="1">
            <a:off x="2555776" y="1275606"/>
            <a:ext cx="822131" cy="674831"/>
          </a:xfrm>
          <a:prstGeom prst="bentUp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  <p:sp>
        <p:nvSpPr>
          <p:cNvPr id="9" name="Arrow: Bent-Up 8">
            <a:extLst>
              <a:ext uri="{FF2B5EF4-FFF2-40B4-BE49-F238E27FC236}">
                <a16:creationId xmlns:a16="http://schemas.microsoft.com/office/drawing/2014/main" id="{AFDE8DE6-601C-4C0E-AF39-CBBD3B465EE1}"/>
              </a:ext>
            </a:extLst>
          </p:cNvPr>
          <p:cNvSpPr/>
          <p:nvPr/>
        </p:nvSpPr>
        <p:spPr>
          <a:xfrm flipV="1">
            <a:off x="5868144" y="2355726"/>
            <a:ext cx="822131" cy="674831"/>
          </a:xfrm>
          <a:prstGeom prst="bentUp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3954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 animBg="1"/>
    </p:bld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Image result for panen jagung">
            <a:extLst>
              <a:ext uri="{FF2B5EF4-FFF2-40B4-BE49-F238E27FC236}">
                <a16:creationId xmlns:a16="http://schemas.microsoft.com/office/drawing/2014/main" id="{ACA23FAA-3804-4EFD-A2C5-8FF4B4A78B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073451"/>
            <a:ext cx="1620374" cy="1079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rrow: Bent-Up 3">
            <a:extLst>
              <a:ext uri="{FF2B5EF4-FFF2-40B4-BE49-F238E27FC236}">
                <a16:creationId xmlns:a16="http://schemas.microsoft.com/office/drawing/2014/main" id="{A8300DFE-0997-4A94-86D3-20E542B59E29}"/>
              </a:ext>
            </a:extLst>
          </p:cNvPr>
          <p:cNvSpPr/>
          <p:nvPr/>
        </p:nvSpPr>
        <p:spPr>
          <a:xfrm flipV="1">
            <a:off x="2555776" y="1275606"/>
            <a:ext cx="822131" cy="674831"/>
          </a:xfrm>
          <a:prstGeom prst="bentUp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  <p:sp>
        <p:nvSpPr>
          <p:cNvPr id="9" name="Arrow: Bent-Up 8">
            <a:extLst>
              <a:ext uri="{FF2B5EF4-FFF2-40B4-BE49-F238E27FC236}">
                <a16:creationId xmlns:a16="http://schemas.microsoft.com/office/drawing/2014/main" id="{AFDE8DE6-601C-4C0E-AF39-CBBD3B465EE1}"/>
              </a:ext>
            </a:extLst>
          </p:cNvPr>
          <p:cNvSpPr/>
          <p:nvPr/>
        </p:nvSpPr>
        <p:spPr>
          <a:xfrm flipV="1">
            <a:off x="5681916" y="2571750"/>
            <a:ext cx="822131" cy="674831"/>
          </a:xfrm>
          <a:prstGeom prst="bentUp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  <p:pic>
        <p:nvPicPr>
          <p:cNvPr id="3074" name="Picture 2" descr="Image result for gilingan jagung">
            <a:extLst>
              <a:ext uri="{FF2B5EF4-FFF2-40B4-BE49-F238E27FC236}">
                <a16:creationId xmlns:a16="http://schemas.microsoft.com/office/drawing/2014/main" id="{295DB07A-A829-4624-868C-029236FA91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44" y="2067694"/>
            <a:ext cx="2536260" cy="2536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 result for butiran jagung">
            <a:extLst>
              <a:ext uri="{FF2B5EF4-FFF2-40B4-BE49-F238E27FC236}">
                <a16:creationId xmlns:a16="http://schemas.microsoft.com/office/drawing/2014/main" id="{43145E41-8CB6-4605-8BE9-3399154725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8" y="3559239"/>
            <a:ext cx="1902718" cy="1327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1847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 animBg="1"/>
    </p:bld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rrow: Bent-Up 3">
            <a:extLst>
              <a:ext uri="{FF2B5EF4-FFF2-40B4-BE49-F238E27FC236}">
                <a16:creationId xmlns:a16="http://schemas.microsoft.com/office/drawing/2014/main" id="{A8300DFE-0997-4A94-86D3-20E542B59E29}"/>
              </a:ext>
            </a:extLst>
          </p:cNvPr>
          <p:cNvSpPr/>
          <p:nvPr/>
        </p:nvSpPr>
        <p:spPr>
          <a:xfrm flipV="1">
            <a:off x="2555776" y="1275606"/>
            <a:ext cx="822131" cy="674831"/>
          </a:xfrm>
          <a:prstGeom prst="bentUp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  <p:sp>
        <p:nvSpPr>
          <p:cNvPr id="9" name="Arrow: Bent-Up 8">
            <a:extLst>
              <a:ext uri="{FF2B5EF4-FFF2-40B4-BE49-F238E27FC236}">
                <a16:creationId xmlns:a16="http://schemas.microsoft.com/office/drawing/2014/main" id="{AFDE8DE6-601C-4C0E-AF39-CBBD3B465EE1}"/>
              </a:ext>
            </a:extLst>
          </p:cNvPr>
          <p:cNvSpPr/>
          <p:nvPr/>
        </p:nvSpPr>
        <p:spPr>
          <a:xfrm flipV="1">
            <a:off x="5753924" y="2520365"/>
            <a:ext cx="822131" cy="674831"/>
          </a:xfrm>
          <a:prstGeom prst="bentUp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  <p:pic>
        <p:nvPicPr>
          <p:cNvPr id="3076" name="Picture 4" descr="Image result for butiran jagung">
            <a:extLst>
              <a:ext uri="{FF2B5EF4-FFF2-40B4-BE49-F238E27FC236}">
                <a16:creationId xmlns:a16="http://schemas.microsoft.com/office/drawing/2014/main" id="{43145E41-8CB6-4605-8BE9-3399154725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771550"/>
            <a:ext cx="1902718" cy="1327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Image result for masak bakwan jagung">
            <a:extLst>
              <a:ext uri="{FF2B5EF4-FFF2-40B4-BE49-F238E27FC236}">
                <a16:creationId xmlns:a16="http://schemas.microsoft.com/office/drawing/2014/main" id="{32974989-B2C6-4619-BC0A-21221CE090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2162564"/>
            <a:ext cx="2753826" cy="2065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Image result for bakwan jagung">
            <a:extLst>
              <a:ext uri="{FF2B5EF4-FFF2-40B4-BE49-F238E27FC236}">
                <a16:creationId xmlns:a16="http://schemas.microsoft.com/office/drawing/2014/main" id="{DA568649-4751-41E4-B368-BD138A8025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0" r="7393"/>
          <a:stretch/>
        </p:blipFill>
        <p:spPr bwMode="auto">
          <a:xfrm>
            <a:off x="6012160" y="3363838"/>
            <a:ext cx="2448272" cy="1543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Image result for bahan masak bakwan jagung">
            <a:extLst>
              <a:ext uri="{FF2B5EF4-FFF2-40B4-BE49-F238E27FC236}">
                <a16:creationId xmlns:a16="http://schemas.microsoft.com/office/drawing/2014/main" id="{D340B86C-D77B-49CE-A624-7DE4849625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451356"/>
            <a:ext cx="2263572" cy="1662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Arrow: Bent-Up 14">
            <a:extLst>
              <a:ext uri="{FF2B5EF4-FFF2-40B4-BE49-F238E27FC236}">
                <a16:creationId xmlns:a16="http://schemas.microsoft.com/office/drawing/2014/main" id="{F59BDD1E-62F2-4F88-B328-92DB63148D8B}"/>
              </a:ext>
            </a:extLst>
          </p:cNvPr>
          <p:cNvSpPr/>
          <p:nvPr/>
        </p:nvSpPr>
        <p:spPr>
          <a:xfrm flipH="1" flipV="1">
            <a:off x="5292080" y="1392678"/>
            <a:ext cx="597046" cy="674831"/>
          </a:xfrm>
          <a:prstGeom prst="bentUp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1810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 animBg="1"/>
      <p:bldP spid="1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003900" y="2931790"/>
            <a:ext cx="3888432" cy="636650"/>
          </a:xfrm>
        </p:spPr>
        <p:txBody>
          <a:bodyPr/>
          <a:lstStyle/>
          <a:p>
            <a:r>
              <a:rPr lang="en-US" altLang="ko-KR" sz="4400" dirty="0" err="1">
                <a:latin typeface="Myriad Pro" panose="020B0503030403020204" pitchFamily="34" charset="0"/>
                <a:ea typeface="맑은 고딕" pitchFamily="50" charset="-127"/>
              </a:rPr>
              <a:t>FlowChart</a:t>
            </a:r>
            <a:endParaRPr lang="en-US" altLang="ko-KR" dirty="0">
              <a:latin typeface="Myriad Pro" panose="020B0503030403020204" pitchFamily="34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>
              <a:spcBef>
                <a:spcPts val="0"/>
              </a:spcBef>
              <a:defRPr/>
            </a:pPr>
            <a:r>
              <a:rPr lang="en-US" altLang="ko-KR" dirty="0">
                <a:latin typeface="Myriad Pro" panose="020B0503030403020204" pitchFamily="34" charset="0"/>
              </a:rPr>
              <a:t>Yunus Febriansyah.</a:t>
            </a:r>
          </a:p>
          <a:p>
            <a:pPr>
              <a:spcBef>
                <a:spcPts val="0"/>
              </a:spcBef>
              <a:defRPr/>
            </a:pPr>
            <a:r>
              <a:rPr lang="en-US" altLang="ko-KR" dirty="0" err="1">
                <a:latin typeface="Myriad Pro" panose="020B0503030403020204" pitchFamily="34" charset="0"/>
              </a:rPr>
              <a:t>Referensi</a:t>
            </a:r>
            <a:r>
              <a:rPr lang="en-US" altLang="ko-KR" dirty="0">
                <a:latin typeface="Myriad Pro" panose="020B0503030403020204" pitchFamily="34" charset="0"/>
              </a:rPr>
              <a:t> </a:t>
            </a:r>
            <a:r>
              <a:rPr lang="en-US" altLang="ko-KR" dirty="0" err="1">
                <a:latin typeface="Myriad Pro" panose="020B0503030403020204" pitchFamily="34" charset="0"/>
              </a:rPr>
              <a:t>dari</a:t>
            </a:r>
            <a:r>
              <a:rPr lang="en-US" altLang="ko-KR" dirty="0">
                <a:latin typeface="Myriad Pro" panose="020B0503030403020204" pitchFamily="34" charset="0"/>
              </a:rPr>
              <a:t> Bapak </a:t>
            </a:r>
            <a:r>
              <a:rPr lang="en-US" altLang="ko-KR" dirty="0" err="1">
                <a:latin typeface="Myriad Pro" panose="020B0503030403020204" pitchFamily="34" charset="0"/>
              </a:rPr>
              <a:t>Ferico</a:t>
            </a:r>
            <a:r>
              <a:rPr lang="en-US" altLang="ko-KR" dirty="0">
                <a:latin typeface="Myriad Pro" panose="020B0503030403020204" pitchFamily="34" charset="0"/>
              </a:rPr>
              <a:t> </a:t>
            </a:r>
            <a:r>
              <a:rPr lang="en-US" altLang="ko-KR" dirty="0" err="1">
                <a:latin typeface="Myriad Pro" panose="020B0503030403020204" pitchFamily="34" charset="0"/>
              </a:rPr>
              <a:t>Pasaribu</a:t>
            </a:r>
            <a:r>
              <a:rPr lang="en-US" altLang="ko-KR" dirty="0">
                <a:latin typeface="Myriad Pro" panose="020B0503030403020204" pitchFamily="34" charset="0"/>
              </a:rPr>
              <a:t> &amp; Google</a:t>
            </a:r>
          </a:p>
        </p:txBody>
      </p:sp>
    </p:spTree>
    <p:extLst>
      <p:ext uri="{BB962C8B-B14F-4D97-AF65-F5344CB8AC3E}">
        <p14:creationId xmlns:p14="http://schemas.microsoft.com/office/powerpoint/2010/main" val="1787909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</p:bld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2E15334-6BCA-4721-A3F8-9D7FF937ED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>
                <a:latin typeface="Myriad Pro" panose="020B0503030403020204" pitchFamily="34" charset="0"/>
              </a:rPr>
              <a:t>Pseudocode</a:t>
            </a:r>
            <a:endParaRPr lang="en-ID" b="1" dirty="0">
              <a:latin typeface="Myriad Pro" panose="020B0503030403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1E4DDD-682D-42AA-A895-7A1AF3ED194F}"/>
              </a:ext>
            </a:extLst>
          </p:cNvPr>
          <p:cNvSpPr txBox="1"/>
          <p:nvPr/>
        </p:nvSpPr>
        <p:spPr>
          <a:xfrm>
            <a:off x="467544" y="915566"/>
            <a:ext cx="612068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Myriad Pro" panose="020B0503030403020204" pitchFamily="34" charset="0"/>
              </a:rPr>
              <a:t>// DECLARATION</a:t>
            </a:r>
          </a:p>
          <a:p>
            <a:r>
              <a:rPr lang="en-US" sz="2000" dirty="0">
                <a:solidFill>
                  <a:schemeClr val="bg1"/>
                </a:solidFill>
                <a:latin typeface="Myriad Pro" panose="020B0503030403020204" pitchFamily="34" charset="0"/>
              </a:rPr>
              <a:t>DECLARE integer x, y</a:t>
            </a:r>
          </a:p>
          <a:p>
            <a:endParaRPr lang="en-US" sz="2000" dirty="0">
              <a:solidFill>
                <a:schemeClr val="bg1"/>
              </a:solidFill>
              <a:latin typeface="Myriad Pro" panose="020B0503030403020204" pitchFamily="34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Myriad Pro" panose="020B0503030403020204" pitchFamily="34" charset="0"/>
              </a:rPr>
              <a:t>// WRITE FUNCTION (User Defined Function)</a:t>
            </a:r>
          </a:p>
          <a:p>
            <a:r>
              <a:rPr lang="en-US" sz="2000" dirty="0">
                <a:solidFill>
                  <a:schemeClr val="bg1"/>
                </a:solidFill>
                <a:latin typeface="Myriad Pro" panose="020B0503030403020204" pitchFamily="34" charset="0"/>
              </a:rPr>
              <a:t>    Function </a:t>
            </a:r>
            <a:r>
              <a:rPr lang="en-US" sz="2000" i="1" dirty="0">
                <a:solidFill>
                  <a:schemeClr val="bg1"/>
                </a:solidFill>
                <a:latin typeface="Myriad Pro" panose="020B0503030403020204" pitchFamily="34" charset="0"/>
              </a:rPr>
              <a:t>name</a:t>
            </a:r>
            <a:r>
              <a:rPr lang="en-US" sz="2000" dirty="0">
                <a:solidFill>
                  <a:schemeClr val="bg1"/>
                </a:solidFill>
                <a:latin typeface="Myriad Pro" panose="020B0503030403020204" pitchFamily="34" charset="0"/>
              </a:rPr>
              <a:t>( x, y )</a:t>
            </a:r>
          </a:p>
          <a:p>
            <a:endParaRPr lang="en-US" sz="700" dirty="0">
              <a:solidFill>
                <a:schemeClr val="bg1"/>
              </a:solidFill>
              <a:latin typeface="Myriad Pro" panose="020B0503030403020204" pitchFamily="34" charset="0"/>
            </a:endParaRPr>
          </a:p>
          <a:p>
            <a:r>
              <a:rPr lang="en-US" sz="2000" i="1" dirty="0">
                <a:solidFill>
                  <a:schemeClr val="bg1"/>
                </a:solidFill>
                <a:latin typeface="Myriad Pro" panose="020B0503030403020204" pitchFamily="34" charset="0"/>
              </a:rPr>
              <a:t>       </a:t>
            </a:r>
            <a:r>
              <a:rPr lang="en-US" sz="2000" dirty="0">
                <a:solidFill>
                  <a:schemeClr val="bg1"/>
                </a:solidFill>
                <a:latin typeface="Myriad Pro" panose="020B0503030403020204" pitchFamily="34" charset="0"/>
              </a:rPr>
              <a:t>RETURN x * y</a:t>
            </a:r>
          </a:p>
          <a:p>
            <a:endParaRPr lang="en-US" sz="700" i="1" dirty="0">
              <a:solidFill>
                <a:schemeClr val="bg1"/>
              </a:solidFill>
              <a:latin typeface="Myriad Pro" panose="020B0503030403020204" pitchFamily="34" charset="0"/>
            </a:endParaRPr>
          </a:p>
          <a:p>
            <a:r>
              <a:rPr lang="en-US" sz="2000" i="1" dirty="0">
                <a:solidFill>
                  <a:schemeClr val="bg1"/>
                </a:solidFill>
                <a:latin typeface="Myriad Pro" panose="020B0503030403020204" pitchFamily="34" charset="0"/>
              </a:rPr>
              <a:t>    </a:t>
            </a:r>
            <a:r>
              <a:rPr lang="en-US" sz="2000" dirty="0" err="1">
                <a:solidFill>
                  <a:schemeClr val="bg1"/>
                </a:solidFill>
                <a:latin typeface="Myriad Pro" panose="020B0503030403020204" pitchFamily="34" charset="0"/>
              </a:rPr>
              <a:t>endFunction</a:t>
            </a:r>
            <a:endParaRPr lang="en-US" sz="2000" dirty="0">
              <a:solidFill>
                <a:schemeClr val="bg1"/>
              </a:solidFill>
              <a:latin typeface="Myriad Pro" panose="020B0503030403020204" pitchFamily="34" charset="0"/>
            </a:endParaRPr>
          </a:p>
          <a:p>
            <a:endParaRPr lang="en-US" sz="2000" dirty="0">
              <a:solidFill>
                <a:schemeClr val="bg1"/>
              </a:solidFill>
              <a:latin typeface="Myriad Pro" panose="020B0503030403020204" pitchFamily="34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Myriad Pro" panose="020B0503030403020204" pitchFamily="34" charset="0"/>
              </a:rPr>
              <a:t>// CALL FUNCTION</a:t>
            </a:r>
          </a:p>
          <a:p>
            <a:r>
              <a:rPr lang="en-US" sz="2000" dirty="0">
                <a:solidFill>
                  <a:schemeClr val="bg1"/>
                </a:solidFill>
                <a:latin typeface="Myriad Pro" panose="020B0503030403020204" pitchFamily="34" charset="0"/>
              </a:rPr>
              <a:t>   call : </a:t>
            </a:r>
            <a:r>
              <a:rPr lang="en-US" sz="2000" i="1" dirty="0">
                <a:solidFill>
                  <a:schemeClr val="bg1"/>
                </a:solidFill>
                <a:latin typeface="Myriad Pro" panose="020B0503030403020204" pitchFamily="34" charset="0"/>
              </a:rPr>
              <a:t>name </a:t>
            </a:r>
            <a:r>
              <a:rPr lang="en-US" sz="2000" dirty="0">
                <a:solidFill>
                  <a:schemeClr val="bg1"/>
                </a:solidFill>
                <a:latin typeface="Myriad Pro" panose="020B0503030403020204" pitchFamily="34" charset="0"/>
              </a:rPr>
              <a:t>( 10, 2 )</a:t>
            </a:r>
          </a:p>
          <a:p>
            <a:r>
              <a:rPr lang="en-US" sz="2000" dirty="0">
                <a:solidFill>
                  <a:schemeClr val="bg1"/>
                </a:solidFill>
                <a:latin typeface="Myriad Pro" panose="020B0503030403020204" pitchFamily="34" charset="0"/>
              </a:rPr>
              <a:t>   DISPLAY( call : </a:t>
            </a:r>
            <a:r>
              <a:rPr lang="en-US" sz="2000" i="1" dirty="0">
                <a:solidFill>
                  <a:schemeClr val="bg1"/>
                </a:solidFill>
                <a:latin typeface="Myriad Pro" panose="020B0503030403020204" pitchFamily="34" charset="0"/>
              </a:rPr>
              <a:t>name</a:t>
            </a:r>
            <a:r>
              <a:rPr lang="en-US" sz="2000" dirty="0">
                <a:solidFill>
                  <a:schemeClr val="bg1"/>
                </a:solidFill>
                <a:latin typeface="Myriad Pro" panose="020B0503030403020204" pitchFamily="34" charset="0"/>
              </a:rPr>
              <a:t> ( 10,2 ) )</a:t>
            </a:r>
            <a:endParaRPr lang="en-ID" sz="2000" dirty="0">
              <a:solidFill>
                <a:schemeClr val="bg1"/>
              </a:solidFill>
              <a:latin typeface="Myriad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6796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2E15334-6BCA-4721-A3F8-9D7FF937ED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>
                <a:latin typeface="Myriad Pro" panose="020B0503030403020204" pitchFamily="34" charset="0"/>
              </a:rPr>
              <a:t>Flowchart</a:t>
            </a:r>
            <a:endParaRPr lang="en-ID" b="1" dirty="0">
              <a:latin typeface="Myriad Pro" panose="020B0503030403020204" pitchFamily="34" charset="0"/>
            </a:endParaRPr>
          </a:p>
        </p:txBody>
      </p:sp>
      <p:sp>
        <p:nvSpPr>
          <p:cNvPr id="4" name="Flowchart: Terminator 3">
            <a:extLst>
              <a:ext uri="{FF2B5EF4-FFF2-40B4-BE49-F238E27FC236}">
                <a16:creationId xmlns:a16="http://schemas.microsoft.com/office/drawing/2014/main" id="{A5BBD696-A463-4A9A-828B-D767E309717E}"/>
              </a:ext>
            </a:extLst>
          </p:cNvPr>
          <p:cNvSpPr/>
          <p:nvPr/>
        </p:nvSpPr>
        <p:spPr>
          <a:xfrm>
            <a:off x="1403648" y="1311610"/>
            <a:ext cx="1008112" cy="360040"/>
          </a:xfrm>
          <a:prstGeom prst="flowChartTermina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Myriad Pro" panose="020B0503030403020204" pitchFamily="34" charset="0"/>
              </a:rPr>
              <a:t>mulai</a:t>
            </a:r>
            <a:endParaRPr lang="en-ID" dirty="0">
              <a:solidFill>
                <a:schemeClr val="tx1"/>
              </a:solidFill>
              <a:latin typeface="Myriad Pro" panose="020B0503030403020204" pitchFamily="34" charset="0"/>
            </a:endParaRPr>
          </a:p>
        </p:txBody>
      </p:sp>
      <p:sp>
        <p:nvSpPr>
          <p:cNvPr id="7" name="Flowchart: Process 6">
            <a:extLst>
              <a:ext uri="{FF2B5EF4-FFF2-40B4-BE49-F238E27FC236}">
                <a16:creationId xmlns:a16="http://schemas.microsoft.com/office/drawing/2014/main" id="{5653D280-1629-4538-BB1A-EBE7E52D0AED}"/>
              </a:ext>
            </a:extLst>
          </p:cNvPr>
          <p:cNvSpPr/>
          <p:nvPr/>
        </p:nvSpPr>
        <p:spPr>
          <a:xfrm>
            <a:off x="1232631" y="2031691"/>
            <a:ext cx="1350146" cy="432048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Myriad Pro" panose="020B0503030403020204" pitchFamily="34" charset="0"/>
              </a:rPr>
              <a:t>mesin1( 10,2 )</a:t>
            </a:r>
            <a:endParaRPr lang="en-ID" sz="1400" dirty="0">
              <a:solidFill>
                <a:schemeClr val="tx1"/>
              </a:solidFill>
              <a:latin typeface="Myriad Pro" panose="020B0503030403020204" pitchFamily="34" charset="0"/>
            </a:endParaRPr>
          </a:p>
        </p:txBody>
      </p:sp>
      <p:sp>
        <p:nvSpPr>
          <p:cNvPr id="12" name="Flowchart: Terminator 11">
            <a:extLst>
              <a:ext uri="{FF2B5EF4-FFF2-40B4-BE49-F238E27FC236}">
                <a16:creationId xmlns:a16="http://schemas.microsoft.com/office/drawing/2014/main" id="{BBFA7487-A340-4F55-9F62-E0D3DAEA4D06}"/>
              </a:ext>
            </a:extLst>
          </p:cNvPr>
          <p:cNvSpPr/>
          <p:nvPr/>
        </p:nvSpPr>
        <p:spPr>
          <a:xfrm>
            <a:off x="1408854" y="3816525"/>
            <a:ext cx="1008112" cy="360040"/>
          </a:xfrm>
          <a:prstGeom prst="flowChartTermina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Myriad Pro" panose="020B0503030403020204" pitchFamily="34" charset="0"/>
              </a:rPr>
              <a:t>selesai</a:t>
            </a:r>
            <a:endParaRPr lang="en-ID" dirty="0">
              <a:solidFill>
                <a:schemeClr val="tx1"/>
              </a:solidFill>
              <a:latin typeface="Myriad Pro" panose="020B0503030403020204" pitchFamily="34" charset="0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05247CD-0089-4030-93CE-2EAAE5118EDB}"/>
              </a:ext>
            </a:extLst>
          </p:cNvPr>
          <p:cNvCxnSpPr>
            <a:cxnSpLocks/>
            <a:stCxn id="4" idx="2"/>
            <a:endCxn id="7" idx="0"/>
          </p:cNvCxnSpPr>
          <p:nvPr/>
        </p:nvCxnSpPr>
        <p:spPr>
          <a:xfrm>
            <a:off x="1907704" y="1671650"/>
            <a:ext cx="0" cy="360041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A3A0058-5CC5-4391-9C30-D27280B6B942}"/>
              </a:ext>
            </a:extLst>
          </p:cNvPr>
          <p:cNvCxnSpPr>
            <a:cxnSpLocks/>
            <a:stCxn id="22" idx="4"/>
            <a:endCxn id="12" idx="0"/>
          </p:cNvCxnSpPr>
          <p:nvPr/>
        </p:nvCxnSpPr>
        <p:spPr>
          <a:xfrm>
            <a:off x="1907704" y="3546172"/>
            <a:ext cx="5206" cy="270353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lowchart: Terminator 14">
            <a:extLst>
              <a:ext uri="{FF2B5EF4-FFF2-40B4-BE49-F238E27FC236}">
                <a16:creationId xmlns:a16="http://schemas.microsoft.com/office/drawing/2014/main" id="{3BF4AB5B-0E76-4D79-B9DB-92F70C315AAB}"/>
              </a:ext>
            </a:extLst>
          </p:cNvPr>
          <p:cNvSpPr/>
          <p:nvPr/>
        </p:nvSpPr>
        <p:spPr>
          <a:xfrm>
            <a:off x="4932040" y="1311610"/>
            <a:ext cx="792088" cy="288032"/>
          </a:xfrm>
          <a:prstGeom prst="flowChartTermina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tx1"/>
                </a:solidFill>
                <a:latin typeface="Myriad Pro" panose="020B0503030403020204" pitchFamily="34" charset="0"/>
              </a:rPr>
              <a:t>mulai</a:t>
            </a:r>
            <a:endParaRPr lang="en-ID" sz="1400" dirty="0">
              <a:solidFill>
                <a:schemeClr val="tx1"/>
              </a:solidFill>
              <a:latin typeface="Myriad Pro" panose="020B0503030403020204" pitchFamily="34" charset="0"/>
            </a:endParaRPr>
          </a:p>
        </p:txBody>
      </p:sp>
      <p:sp>
        <p:nvSpPr>
          <p:cNvPr id="16" name="Flowchart: Data 15">
            <a:extLst>
              <a:ext uri="{FF2B5EF4-FFF2-40B4-BE49-F238E27FC236}">
                <a16:creationId xmlns:a16="http://schemas.microsoft.com/office/drawing/2014/main" id="{D20A7519-C61C-4EFF-AB38-536F9DF56836}"/>
              </a:ext>
            </a:extLst>
          </p:cNvPr>
          <p:cNvSpPr/>
          <p:nvPr/>
        </p:nvSpPr>
        <p:spPr>
          <a:xfrm>
            <a:off x="4391980" y="2532984"/>
            <a:ext cx="1872208" cy="576064"/>
          </a:xfrm>
          <a:prstGeom prst="flowChartInputOutpu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tx1"/>
                </a:solidFill>
                <a:latin typeface="Myriad Pro" panose="020B0503030403020204" pitchFamily="34" charset="0"/>
              </a:rPr>
              <a:t>baca</a:t>
            </a:r>
            <a:endParaRPr lang="en-US" sz="1400" dirty="0">
              <a:solidFill>
                <a:schemeClr val="tx1"/>
              </a:solidFill>
              <a:latin typeface="Myriad Pro" panose="020B0503030403020204" pitchFamily="34" charset="0"/>
            </a:endParaRPr>
          </a:p>
          <a:p>
            <a:pPr algn="ctr"/>
            <a:r>
              <a:rPr lang="en-ID" sz="1600" dirty="0" err="1">
                <a:solidFill>
                  <a:schemeClr val="tx1"/>
                </a:solidFill>
                <a:latin typeface="Myriad Pro" panose="020B0503030403020204" pitchFamily="34" charset="0"/>
              </a:rPr>
              <a:t>x,y</a:t>
            </a:r>
            <a:endParaRPr lang="en-ID" sz="1600" dirty="0">
              <a:solidFill>
                <a:schemeClr val="tx1"/>
              </a:solidFill>
              <a:latin typeface="Myriad Pro" panose="020B0503030403020204" pitchFamily="34" charset="0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CCAD980-CD06-416C-9D60-F6D43475193D}"/>
              </a:ext>
            </a:extLst>
          </p:cNvPr>
          <p:cNvCxnSpPr>
            <a:cxnSpLocks/>
            <a:stCxn id="15" idx="2"/>
            <a:endCxn id="9" idx="0"/>
          </p:cNvCxnSpPr>
          <p:nvPr/>
        </p:nvCxnSpPr>
        <p:spPr>
          <a:xfrm>
            <a:off x="5328084" y="1599642"/>
            <a:ext cx="55148" cy="214024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09DD490-0821-4C01-95CF-740F09D29F94}"/>
              </a:ext>
            </a:extLst>
          </p:cNvPr>
          <p:cNvCxnSpPr>
            <a:cxnSpLocks/>
            <a:stCxn id="7" idx="2"/>
            <a:endCxn id="22" idx="1"/>
          </p:cNvCxnSpPr>
          <p:nvPr/>
        </p:nvCxnSpPr>
        <p:spPr>
          <a:xfrm>
            <a:off x="1907704" y="2463739"/>
            <a:ext cx="0" cy="506369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9A7A3E19-27D1-4575-A52A-D5FC985F6599}"/>
              </a:ext>
            </a:extLst>
          </p:cNvPr>
          <p:cNvSpPr/>
          <p:nvPr/>
        </p:nvSpPr>
        <p:spPr>
          <a:xfrm>
            <a:off x="4139952" y="1054058"/>
            <a:ext cx="2371058" cy="353391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1F1BE2A-E8C1-4466-B050-83D328127770}"/>
              </a:ext>
            </a:extLst>
          </p:cNvPr>
          <p:cNvSpPr/>
          <p:nvPr/>
        </p:nvSpPr>
        <p:spPr>
          <a:xfrm>
            <a:off x="805029" y="1093274"/>
            <a:ext cx="2371058" cy="345869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A4B7059-CA50-4FED-A697-D0C3AD0E80CD}"/>
              </a:ext>
            </a:extLst>
          </p:cNvPr>
          <p:cNvSpPr/>
          <p:nvPr/>
        </p:nvSpPr>
        <p:spPr>
          <a:xfrm>
            <a:off x="1232631" y="4371950"/>
            <a:ext cx="1350146" cy="360040"/>
          </a:xfrm>
          <a:prstGeom prst="rect">
            <a:avLst/>
          </a:prstGeom>
          <a:solidFill>
            <a:srgbClr val="444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Main program</a:t>
            </a:r>
            <a:endParaRPr lang="en-ID" sz="1400" dirty="0">
              <a:solidFill>
                <a:schemeClr val="bg1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FFA6CAA-263E-4DB6-ABF3-567781E58FC0}"/>
              </a:ext>
            </a:extLst>
          </p:cNvPr>
          <p:cNvSpPr/>
          <p:nvPr/>
        </p:nvSpPr>
        <p:spPr>
          <a:xfrm>
            <a:off x="4617769" y="4371950"/>
            <a:ext cx="1350146" cy="360040"/>
          </a:xfrm>
          <a:prstGeom prst="rect">
            <a:avLst/>
          </a:prstGeom>
          <a:solidFill>
            <a:srgbClr val="4443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Function mesin1</a:t>
            </a:r>
            <a:endParaRPr lang="en-ID" sz="1200" dirty="0">
              <a:solidFill>
                <a:schemeClr val="bg1"/>
              </a:solidFill>
            </a:endParaRPr>
          </a:p>
        </p:txBody>
      </p:sp>
      <p:sp>
        <p:nvSpPr>
          <p:cNvPr id="22" name="Flowchart: Data 21">
            <a:extLst>
              <a:ext uri="{FF2B5EF4-FFF2-40B4-BE49-F238E27FC236}">
                <a16:creationId xmlns:a16="http://schemas.microsoft.com/office/drawing/2014/main" id="{229A9B12-B6AA-4C57-B03F-BFB90688A65E}"/>
              </a:ext>
            </a:extLst>
          </p:cNvPr>
          <p:cNvSpPr/>
          <p:nvPr/>
        </p:nvSpPr>
        <p:spPr>
          <a:xfrm>
            <a:off x="971600" y="2970108"/>
            <a:ext cx="1872208" cy="576064"/>
          </a:xfrm>
          <a:prstGeom prst="flowChartInputOutpu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err="1">
                <a:solidFill>
                  <a:schemeClr val="tx1"/>
                </a:solidFill>
                <a:latin typeface="Myriad Pro" panose="020B0503030403020204" pitchFamily="34" charset="0"/>
              </a:rPr>
              <a:t>tulis</a:t>
            </a:r>
            <a:endParaRPr lang="en-US" sz="1100" dirty="0">
              <a:solidFill>
                <a:schemeClr val="tx1"/>
              </a:solidFill>
              <a:latin typeface="Myriad Pro" panose="020B0503030403020204" pitchFamily="34" charset="0"/>
            </a:endParaRPr>
          </a:p>
          <a:p>
            <a:pPr algn="ctr"/>
            <a:r>
              <a:rPr lang="en-ID" sz="1200" dirty="0">
                <a:solidFill>
                  <a:schemeClr val="tx1"/>
                </a:solidFill>
                <a:latin typeface="Myriad Pro" panose="020B0503030403020204" pitchFamily="34" charset="0"/>
              </a:rPr>
              <a:t>mesin1( 10,2 )</a:t>
            </a:r>
          </a:p>
        </p:txBody>
      </p:sp>
      <p:sp>
        <p:nvSpPr>
          <p:cNvPr id="9" name="Flowchart: Preparation 8">
            <a:extLst>
              <a:ext uri="{FF2B5EF4-FFF2-40B4-BE49-F238E27FC236}">
                <a16:creationId xmlns:a16="http://schemas.microsoft.com/office/drawing/2014/main" id="{8BAD3C04-F411-4047-A42C-D64EE61664E7}"/>
              </a:ext>
            </a:extLst>
          </p:cNvPr>
          <p:cNvSpPr/>
          <p:nvPr/>
        </p:nvSpPr>
        <p:spPr>
          <a:xfrm>
            <a:off x="4617769" y="1813666"/>
            <a:ext cx="1530926" cy="537298"/>
          </a:xfrm>
          <a:prstGeom prst="flowChartPreparati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err="1">
                <a:solidFill>
                  <a:schemeClr val="tx1"/>
                </a:solidFill>
              </a:rPr>
              <a:t>Deklarasi</a:t>
            </a:r>
            <a:endParaRPr lang="en-US" sz="1100" dirty="0">
              <a:solidFill>
                <a:schemeClr val="tx1"/>
              </a:solidFill>
            </a:endParaRPr>
          </a:p>
          <a:p>
            <a:pPr algn="ctr"/>
            <a:r>
              <a:rPr lang="en-US" sz="1100" dirty="0" err="1">
                <a:solidFill>
                  <a:schemeClr val="tx1"/>
                </a:solidFill>
              </a:rPr>
              <a:t>x,y</a:t>
            </a:r>
            <a:endParaRPr lang="en-ID" sz="1100" dirty="0">
              <a:solidFill>
                <a:schemeClr val="tx1"/>
              </a:solidFill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008B957-0CE9-44FA-A145-1733CB3CEC82}"/>
              </a:ext>
            </a:extLst>
          </p:cNvPr>
          <p:cNvCxnSpPr>
            <a:cxnSpLocks/>
            <a:stCxn id="9" idx="2"/>
            <a:endCxn id="16" idx="0"/>
          </p:cNvCxnSpPr>
          <p:nvPr/>
        </p:nvCxnSpPr>
        <p:spPr>
          <a:xfrm>
            <a:off x="5383232" y="2350964"/>
            <a:ext cx="132073" cy="18202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Flowchart: Data 30">
            <a:extLst>
              <a:ext uri="{FF2B5EF4-FFF2-40B4-BE49-F238E27FC236}">
                <a16:creationId xmlns:a16="http://schemas.microsoft.com/office/drawing/2014/main" id="{A682703A-D6D0-4B17-902B-5E140595EA62}"/>
              </a:ext>
            </a:extLst>
          </p:cNvPr>
          <p:cNvSpPr/>
          <p:nvPr/>
        </p:nvSpPr>
        <p:spPr>
          <a:xfrm>
            <a:off x="4356738" y="3345836"/>
            <a:ext cx="1872208" cy="576064"/>
          </a:xfrm>
          <a:prstGeom prst="flowChartInputOutpu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tx1"/>
                </a:solidFill>
                <a:latin typeface="Myriad Pro" panose="020B0503030403020204" pitchFamily="34" charset="0"/>
              </a:rPr>
              <a:t>kembali</a:t>
            </a:r>
            <a:endParaRPr lang="en-US" sz="1400" dirty="0">
              <a:solidFill>
                <a:schemeClr val="tx1"/>
              </a:solidFill>
              <a:latin typeface="Myriad Pro" panose="020B0503030403020204" pitchFamily="34" charset="0"/>
            </a:endParaRPr>
          </a:p>
          <a:p>
            <a:pPr algn="ctr"/>
            <a:r>
              <a:rPr lang="en-ID" sz="1600" dirty="0">
                <a:solidFill>
                  <a:schemeClr val="tx1"/>
                </a:solidFill>
                <a:latin typeface="Myriad Pro" panose="020B0503030403020204" pitchFamily="34" charset="0"/>
              </a:rPr>
              <a:t>x*y</a:t>
            </a:r>
          </a:p>
        </p:txBody>
      </p:sp>
      <p:sp>
        <p:nvSpPr>
          <p:cNvPr id="32" name="Flowchart: Terminator 31">
            <a:extLst>
              <a:ext uri="{FF2B5EF4-FFF2-40B4-BE49-F238E27FC236}">
                <a16:creationId xmlns:a16="http://schemas.microsoft.com/office/drawing/2014/main" id="{5B3406ED-2B8D-473A-88D1-3456094191A4}"/>
              </a:ext>
            </a:extLst>
          </p:cNvPr>
          <p:cNvSpPr/>
          <p:nvPr/>
        </p:nvSpPr>
        <p:spPr>
          <a:xfrm>
            <a:off x="4905908" y="4117589"/>
            <a:ext cx="792088" cy="288032"/>
          </a:xfrm>
          <a:prstGeom prst="flowChartTermina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tx1"/>
                </a:solidFill>
                <a:latin typeface="Myriad Pro" panose="020B0503030403020204" pitchFamily="34" charset="0"/>
              </a:rPr>
              <a:t>selesai</a:t>
            </a:r>
            <a:endParaRPr lang="en-ID" sz="1400" dirty="0">
              <a:solidFill>
                <a:schemeClr val="tx1"/>
              </a:solidFill>
              <a:latin typeface="Myriad Pro" panose="020B0503030403020204" pitchFamily="34" charset="0"/>
            </a:endParaRP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0552703E-9B7A-4D3E-B130-A78221DE7A0B}"/>
              </a:ext>
            </a:extLst>
          </p:cNvPr>
          <p:cNvCxnSpPr>
            <a:cxnSpLocks/>
            <a:stCxn id="16" idx="4"/>
            <a:endCxn id="31" idx="1"/>
          </p:cNvCxnSpPr>
          <p:nvPr/>
        </p:nvCxnSpPr>
        <p:spPr>
          <a:xfrm flipH="1">
            <a:off x="5292842" y="3109048"/>
            <a:ext cx="35242" cy="236788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DF46F8B2-12B0-4D92-98AD-22331DDD5A24}"/>
              </a:ext>
            </a:extLst>
          </p:cNvPr>
          <p:cNvCxnSpPr>
            <a:cxnSpLocks/>
            <a:stCxn id="31" idx="4"/>
            <a:endCxn id="32" idx="0"/>
          </p:cNvCxnSpPr>
          <p:nvPr/>
        </p:nvCxnSpPr>
        <p:spPr>
          <a:xfrm>
            <a:off x="5292842" y="3921900"/>
            <a:ext cx="9110" cy="195689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2964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33" grpId="0" animBg="1"/>
      <p:bldP spid="34" grpId="0" animBg="1"/>
      <p:bldP spid="35" grpId="0" animBg="1"/>
      <p:bldP spid="36" grpId="0" animBg="1"/>
      <p:bldP spid="22" grpId="0" animBg="1"/>
      <p:bldP spid="31" grpId="0" animBg="1"/>
      <p:bldP spid="32" grpId="0" animBg="1"/>
    </p:bld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2E15334-6BCA-4721-A3F8-9D7FF937ED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 err="1">
                <a:latin typeface="Myriad Pro" panose="020B0503030403020204" pitchFamily="34" charset="0"/>
              </a:rPr>
              <a:t>Bagaimana</a:t>
            </a:r>
            <a:r>
              <a:rPr lang="en-US" b="1" dirty="0">
                <a:latin typeface="Myriad Pro" panose="020B0503030403020204" pitchFamily="34" charset="0"/>
              </a:rPr>
              <a:t>?</a:t>
            </a:r>
            <a:endParaRPr lang="en-ID" b="1" dirty="0">
              <a:latin typeface="Myriad Pro" panose="020B0503030403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1E4DDD-682D-42AA-A895-7A1AF3ED194F}"/>
              </a:ext>
            </a:extLst>
          </p:cNvPr>
          <p:cNvSpPr txBox="1"/>
          <p:nvPr/>
        </p:nvSpPr>
        <p:spPr>
          <a:xfrm>
            <a:off x="395536" y="730022"/>
            <a:ext cx="849694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Myriad Pro" panose="020B0503030403020204" pitchFamily="34" charset="0"/>
              </a:rPr>
              <a:t>Argument &gt; parameter 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Myriad Pro" panose="020B0503030403020204" pitchFamily="34" charset="0"/>
              </a:rPr>
              <a:t>Parameter &gt; argument 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D" sz="2000" dirty="0">
                <a:solidFill>
                  <a:schemeClr val="bg1"/>
                </a:solidFill>
                <a:latin typeface="Myriad Pro" panose="020B0503030403020204" pitchFamily="34" charset="0"/>
              </a:rPr>
              <a:t>Value Argument != </a:t>
            </a:r>
            <a:r>
              <a:rPr lang="en-ID" sz="2000" dirty="0" err="1">
                <a:solidFill>
                  <a:schemeClr val="bg1"/>
                </a:solidFill>
                <a:latin typeface="Myriad Pro" panose="020B0503030403020204" pitchFamily="34" charset="0"/>
              </a:rPr>
              <a:t>tipe</a:t>
            </a:r>
            <a:r>
              <a:rPr lang="en-ID" sz="2000" dirty="0">
                <a:solidFill>
                  <a:schemeClr val="bg1"/>
                </a:solidFill>
                <a:latin typeface="Myriad Pro" panose="020B0503030403020204" pitchFamily="34" charset="0"/>
              </a:rPr>
              <a:t> data Parameter ?</a:t>
            </a:r>
          </a:p>
        </p:txBody>
      </p:sp>
    </p:spTree>
    <p:extLst>
      <p:ext uri="{BB962C8B-B14F-4D97-AF65-F5344CB8AC3E}">
        <p14:creationId xmlns:p14="http://schemas.microsoft.com/office/powerpoint/2010/main" val="1571189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2E15334-6BCA-4721-A3F8-9D7FF937ED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>
                <a:latin typeface="Myriad Pro" panose="020B0503030403020204" pitchFamily="34" charset="0"/>
              </a:rPr>
              <a:t>Argument &gt; Parameter ?</a:t>
            </a:r>
            <a:endParaRPr lang="en-ID" b="1" dirty="0">
              <a:latin typeface="Myriad Pro" panose="020B0503030403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E2E35C-C6FF-4627-A5C6-071193C447DD}"/>
              </a:ext>
            </a:extLst>
          </p:cNvPr>
          <p:cNvSpPr txBox="1"/>
          <p:nvPr/>
        </p:nvSpPr>
        <p:spPr>
          <a:xfrm>
            <a:off x="467544" y="915566"/>
            <a:ext cx="482453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Myriad Pro" panose="020B0503030403020204" pitchFamily="34" charset="0"/>
              </a:rPr>
              <a:t>// DECLARATION</a:t>
            </a:r>
          </a:p>
          <a:p>
            <a:r>
              <a:rPr lang="en-US" sz="2000" dirty="0">
                <a:solidFill>
                  <a:schemeClr val="bg1"/>
                </a:solidFill>
                <a:latin typeface="Myriad Pro" panose="020B0503030403020204" pitchFamily="34" charset="0"/>
              </a:rPr>
              <a:t>DECLARE integer x, y</a:t>
            </a:r>
          </a:p>
          <a:p>
            <a:endParaRPr lang="en-US" sz="2000" dirty="0">
              <a:solidFill>
                <a:schemeClr val="bg1"/>
              </a:solidFill>
              <a:latin typeface="Myriad Pro" panose="020B0503030403020204" pitchFamily="34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Myriad Pro" panose="020B0503030403020204" pitchFamily="34" charset="0"/>
              </a:rPr>
              <a:t>// WRITE FUNCTION (User Defined Function)</a:t>
            </a:r>
          </a:p>
          <a:p>
            <a:r>
              <a:rPr lang="en-US" sz="2000" dirty="0">
                <a:solidFill>
                  <a:schemeClr val="bg1"/>
                </a:solidFill>
                <a:latin typeface="Myriad Pro" panose="020B0503030403020204" pitchFamily="34" charset="0"/>
              </a:rPr>
              <a:t>    Function </a:t>
            </a:r>
            <a:r>
              <a:rPr lang="en-US" sz="2000" i="1" dirty="0">
                <a:solidFill>
                  <a:schemeClr val="bg1"/>
                </a:solidFill>
                <a:latin typeface="Myriad Pro" panose="020B0503030403020204" pitchFamily="34" charset="0"/>
              </a:rPr>
              <a:t>name</a:t>
            </a:r>
            <a:r>
              <a:rPr lang="en-US" sz="2000" dirty="0">
                <a:solidFill>
                  <a:schemeClr val="bg1"/>
                </a:solidFill>
                <a:latin typeface="Myriad Pro" panose="020B0503030403020204" pitchFamily="34" charset="0"/>
              </a:rPr>
              <a:t>( x, y )</a:t>
            </a:r>
          </a:p>
          <a:p>
            <a:endParaRPr lang="en-US" sz="700" dirty="0">
              <a:solidFill>
                <a:schemeClr val="bg1"/>
              </a:solidFill>
              <a:latin typeface="Myriad Pro" panose="020B0503030403020204" pitchFamily="34" charset="0"/>
            </a:endParaRPr>
          </a:p>
          <a:p>
            <a:r>
              <a:rPr lang="en-US" sz="2000" i="1" dirty="0">
                <a:solidFill>
                  <a:schemeClr val="bg1"/>
                </a:solidFill>
                <a:latin typeface="Myriad Pro" panose="020B0503030403020204" pitchFamily="34" charset="0"/>
              </a:rPr>
              <a:t>       </a:t>
            </a:r>
            <a:r>
              <a:rPr lang="en-US" sz="2000" dirty="0">
                <a:solidFill>
                  <a:schemeClr val="bg1"/>
                </a:solidFill>
                <a:latin typeface="Myriad Pro" panose="020B0503030403020204" pitchFamily="34" charset="0"/>
              </a:rPr>
              <a:t>RETURN x * y</a:t>
            </a:r>
          </a:p>
          <a:p>
            <a:endParaRPr lang="en-US" sz="700" i="1" dirty="0">
              <a:solidFill>
                <a:schemeClr val="bg1"/>
              </a:solidFill>
              <a:latin typeface="Myriad Pro" panose="020B0503030403020204" pitchFamily="34" charset="0"/>
            </a:endParaRPr>
          </a:p>
          <a:p>
            <a:r>
              <a:rPr lang="en-US" sz="2000" i="1" dirty="0">
                <a:solidFill>
                  <a:schemeClr val="bg1"/>
                </a:solidFill>
                <a:latin typeface="Myriad Pro" panose="020B0503030403020204" pitchFamily="34" charset="0"/>
              </a:rPr>
              <a:t>    </a:t>
            </a:r>
            <a:r>
              <a:rPr lang="en-US" sz="2000" dirty="0" err="1">
                <a:solidFill>
                  <a:schemeClr val="bg1"/>
                </a:solidFill>
                <a:latin typeface="Myriad Pro" panose="020B0503030403020204" pitchFamily="34" charset="0"/>
              </a:rPr>
              <a:t>endFunction</a:t>
            </a:r>
            <a:endParaRPr lang="en-US" sz="2000" dirty="0">
              <a:solidFill>
                <a:schemeClr val="bg1"/>
              </a:solidFill>
              <a:latin typeface="Myriad Pro" panose="020B0503030403020204" pitchFamily="34" charset="0"/>
            </a:endParaRPr>
          </a:p>
          <a:p>
            <a:endParaRPr lang="en-US" sz="2000" dirty="0">
              <a:solidFill>
                <a:schemeClr val="bg1"/>
              </a:solidFill>
              <a:latin typeface="Myriad Pro" panose="020B0503030403020204" pitchFamily="34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Myriad Pro" panose="020B0503030403020204" pitchFamily="34" charset="0"/>
              </a:rPr>
              <a:t>// CALL FUNCTION</a:t>
            </a:r>
          </a:p>
          <a:p>
            <a:r>
              <a:rPr lang="en-US" sz="2000" dirty="0">
                <a:solidFill>
                  <a:schemeClr val="bg1"/>
                </a:solidFill>
                <a:latin typeface="Myriad Pro" panose="020B0503030403020204" pitchFamily="34" charset="0"/>
              </a:rPr>
              <a:t>   call : </a:t>
            </a:r>
            <a:r>
              <a:rPr lang="en-US" sz="2000" i="1" dirty="0">
                <a:solidFill>
                  <a:schemeClr val="bg1"/>
                </a:solidFill>
                <a:latin typeface="Myriad Pro" panose="020B0503030403020204" pitchFamily="34" charset="0"/>
              </a:rPr>
              <a:t>name </a:t>
            </a:r>
            <a:r>
              <a:rPr lang="en-US" sz="2000" dirty="0">
                <a:solidFill>
                  <a:schemeClr val="bg1"/>
                </a:solidFill>
                <a:latin typeface="Myriad Pro" panose="020B0503030403020204" pitchFamily="34" charset="0"/>
              </a:rPr>
              <a:t>( 10, 2, 4 )</a:t>
            </a:r>
          </a:p>
          <a:p>
            <a:r>
              <a:rPr lang="en-US" sz="2000" dirty="0">
                <a:solidFill>
                  <a:schemeClr val="bg1"/>
                </a:solidFill>
                <a:latin typeface="Myriad Pro" panose="020B0503030403020204" pitchFamily="34" charset="0"/>
              </a:rPr>
              <a:t>   DISPLAY( call : </a:t>
            </a:r>
            <a:r>
              <a:rPr lang="en-US" sz="2000" i="1" dirty="0">
                <a:solidFill>
                  <a:schemeClr val="bg1"/>
                </a:solidFill>
                <a:latin typeface="Myriad Pro" panose="020B0503030403020204" pitchFamily="34" charset="0"/>
              </a:rPr>
              <a:t>name</a:t>
            </a:r>
            <a:r>
              <a:rPr lang="en-US" sz="2000" dirty="0">
                <a:solidFill>
                  <a:schemeClr val="bg1"/>
                </a:solidFill>
                <a:latin typeface="Myriad Pro" panose="020B0503030403020204" pitchFamily="34" charset="0"/>
              </a:rPr>
              <a:t> ( 10 , 2, 4 ) )</a:t>
            </a:r>
            <a:endParaRPr lang="en-ID" sz="2000" dirty="0">
              <a:solidFill>
                <a:schemeClr val="bg1"/>
              </a:solidFill>
              <a:latin typeface="Myriad Pro" panose="020B0503030403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F0420C-9DEB-499C-B3FB-294D75DD2B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601" r="64175" b="41600"/>
          <a:stretch/>
        </p:blipFill>
        <p:spPr>
          <a:xfrm rot="20804355">
            <a:off x="3311152" y="1079815"/>
            <a:ext cx="3275856" cy="19442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58A136E-F22C-429D-B183-A2C848EC66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687" t="19201" b="29399"/>
          <a:stretch/>
        </p:blipFill>
        <p:spPr>
          <a:xfrm rot="20754556">
            <a:off x="6148272" y="2349557"/>
            <a:ext cx="2771800" cy="2643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706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2E15334-6BCA-4721-A3F8-9D7FF937ED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>
                <a:latin typeface="Myriad Pro" panose="020B0503030403020204" pitchFamily="34" charset="0"/>
              </a:rPr>
              <a:t>Parameter &gt; Argument ?</a:t>
            </a:r>
            <a:endParaRPr lang="en-ID" b="1" dirty="0">
              <a:latin typeface="Myriad Pro" panose="020B0503030403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E2E35C-C6FF-4627-A5C6-071193C447DD}"/>
              </a:ext>
            </a:extLst>
          </p:cNvPr>
          <p:cNvSpPr txBox="1"/>
          <p:nvPr/>
        </p:nvSpPr>
        <p:spPr>
          <a:xfrm>
            <a:off x="467544" y="915566"/>
            <a:ext cx="482453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Myriad Pro" panose="020B0503030403020204" pitchFamily="34" charset="0"/>
              </a:rPr>
              <a:t>// DECLARATION</a:t>
            </a:r>
          </a:p>
          <a:p>
            <a:r>
              <a:rPr lang="en-US" sz="2000" dirty="0">
                <a:solidFill>
                  <a:schemeClr val="bg1"/>
                </a:solidFill>
                <a:latin typeface="Myriad Pro" panose="020B0503030403020204" pitchFamily="34" charset="0"/>
              </a:rPr>
              <a:t>DECLARE integer x, y, z</a:t>
            </a:r>
          </a:p>
          <a:p>
            <a:endParaRPr lang="en-US" sz="2000" dirty="0">
              <a:solidFill>
                <a:schemeClr val="bg1"/>
              </a:solidFill>
              <a:latin typeface="Myriad Pro" panose="020B0503030403020204" pitchFamily="34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Myriad Pro" panose="020B0503030403020204" pitchFamily="34" charset="0"/>
              </a:rPr>
              <a:t>// WRITE FUNCTION (User Defined Function)</a:t>
            </a:r>
          </a:p>
          <a:p>
            <a:r>
              <a:rPr lang="en-US" sz="2000" dirty="0">
                <a:solidFill>
                  <a:schemeClr val="bg1"/>
                </a:solidFill>
                <a:latin typeface="Myriad Pro" panose="020B0503030403020204" pitchFamily="34" charset="0"/>
              </a:rPr>
              <a:t>    Function </a:t>
            </a:r>
            <a:r>
              <a:rPr lang="en-US" sz="2000" i="1" dirty="0">
                <a:solidFill>
                  <a:schemeClr val="bg1"/>
                </a:solidFill>
                <a:latin typeface="Myriad Pro" panose="020B0503030403020204" pitchFamily="34" charset="0"/>
              </a:rPr>
              <a:t>name</a:t>
            </a:r>
            <a:r>
              <a:rPr lang="en-US" sz="2000" dirty="0">
                <a:solidFill>
                  <a:schemeClr val="bg1"/>
                </a:solidFill>
                <a:latin typeface="Myriad Pro" panose="020B0503030403020204" pitchFamily="34" charset="0"/>
              </a:rPr>
              <a:t>( x, y, z )</a:t>
            </a:r>
          </a:p>
          <a:p>
            <a:endParaRPr lang="en-US" sz="700" dirty="0">
              <a:solidFill>
                <a:schemeClr val="bg1"/>
              </a:solidFill>
              <a:latin typeface="Myriad Pro" panose="020B0503030403020204" pitchFamily="34" charset="0"/>
            </a:endParaRPr>
          </a:p>
          <a:p>
            <a:r>
              <a:rPr lang="en-US" sz="2000" i="1" dirty="0">
                <a:solidFill>
                  <a:schemeClr val="bg1"/>
                </a:solidFill>
                <a:latin typeface="Myriad Pro" panose="020B0503030403020204" pitchFamily="34" charset="0"/>
              </a:rPr>
              <a:t>       </a:t>
            </a:r>
            <a:r>
              <a:rPr lang="en-US" sz="2000" dirty="0">
                <a:solidFill>
                  <a:schemeClr val="bg1"/>
                </a:solidFill>
                <a:latin typeface="Myriad Pro" panose="020B0503030403020204" pitchFamily="34" charset="0"/>
              </a:rPr>
              <a:t>RETURN x * y + z</a:t>
            </a:r>
          </a:p>
          <a:p>
            <a:endParaRPr lang="en-US" sz="700" i="1" dirty="0">
              <a:solidFill>
                <a:schemeClr val="bg1"/>
              </a:solidFill>
              <a:latin typeface="Myriad Pro" panose="020B0503030403020204" pitchFamily="34" charset="0"/>
            </a:endParaRPr>
          </a:p>
          <a:p>
            <a:r>
              <a:rPr lang="en-US" sz="2000" i="1" dirty="0">
                <a:solidFill>
                  <a:schemeClr val="bg1"/>
                </a:solidFill>
                <a:latin typeface="Myriad Pro" panose="020B0503030403020204" pitchFamily="34" charset="0"/>
              </a:rPr>
              <a:t>    </a:t>
            </a:r>
            <a:r>
              <a:rPr lang="en-US" sz="2000" dirty="0" err="1">
                <a:solidFill>
                  <a:schemeClr val="bg1"/>
                </a:solidFill>
                <a:latin typeface="Myriad Pro" panose="020B0503030403020204" pitchFamily="34" charset="0"/>
              </a:rPr>
              <a:t>endFunction</a:t>
            </a:r>
            <a:endParaRPr lang="en-US" sz="2000" dirty="0">
              <a:solidFill>
                <a:schemeClr val="bg1"/>
              </a:solidFill>
              <a:latin typeface="Myriad Pro" panose="020B0503030403020204" pitchFamily="34" charset="0"/>
            </a:endParaRPr>
          </a:p>
          <a:p>
            <a:endParaRPr lang="en-US" sz="2000" dirty="0">
              <a:solidFill>
                <a:schemeClr val="bg1"/>
              </a:solidFill>
              <a:latin typeface="Myriad Pro" panose="020B0503030403020204" pitchFamily="34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Myriad Pro" panose="020B0503030403020204" pitchFamily="34" charset="0"/>
              </a:rPr>
              <a:t>// CALL FUNCTION</a:t>
            </a:r>
          </a:p>
          <a:p>
            <a:r>
              <a:rPr lang="en-US" sz="2000" dirty="0">
                <a:solidFill>
                  <a:schemeClr val="bg1"/>
                </a:solidFill>
                <a:latin typeface="Myriad Pro" panose="020B0503030403020204" pitchFamily="34" charset="0"/>
              </a:rPr>
              <a:t>   call : </a:t>
            </a:r>
            <a:r>
              <a:rPr lang="en-US" sz="2000" i="1" dirty="0">
                <a:solidFill>
                  <a:schemeClr val="bg1"/>
                </a:solidFill>
                <a:latin typeface="Myriad Pro" panose="020B0503030403020204" pitchFamily="34" charset="0"/>
              </a:rPr>
              <a:t>name </a:t>
            </a:r>
            <a:r>
              <a:rPr lang="en-US" sz="2000" dirty="0">
                <a:solidFill>
                  <a:schemeClr val="bg1"/>
                </a:solidFill>
                <a:latin typeface="Myriad Pro" panose="020B0503030403020204" pitchFamily="34" charset="0"/>
              </a:rPr>
              <a:t>( 10, 2 )</a:t>
            </a:r>
          </a:p>
          <a:p>
            <a:r>
              <a:rPr lang="en-US" sz="2000" dirty="0">
                <a:solidFill>
                  <a:schemeClr val="bg1"/>
                </a:solidFill>
                <a:latin typeface="Myriad Pro" panose="020B0503030403020204" pitchFamily="34" charset="0"/>
              </a:rPr>
              <a:t>   DISPLAY( call : </a:t>
            </a:r>
            <a:r>
              <a:rPr lang="en-US" sz="2000" i="1" dirty="0">
                <a:solidFill>
                  <a:schemeClr val="bg1"/>
                </a:solidFill>
                <a:latin typeface="Myriad Pro" panose="020B0503030403020204" pitchFamily="34" charset="0"/>
              </a:rPr>
              <a:t>name</a:t>
            </a:r>
            <a:r>
              <a:rPr lang="en-US" sz="2000" dirty="0">
                <a:solidFill>
                  <a:schemeClr val="bg1"/>
                </a:solidFill>
                <a:latin typeface="Myriad Pro" panose="020B0503030403020204" pitchFamily="34" charset="0"/>
              </a:rPr>
              <a:t> ( 10 , 2 ) )</a:t>
            </a:r>
            <a:endParaRPr lang="en-ID" sz="2000" dirty="0">
              <a:solidFill>
                <a:schemeClr val="bg1"/>
              </a:solidFill>
              <a:latin typeface="Myriad Pro" panose="020B0503030403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934A3D-40A8-4CB1-B91C-4EEE0775FE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600" r="50000" b="40200"/>
          <a:stretch/>
        </p:blipFill>
        <p:spPr>
          <a:xfrm rot="20696169">
            <a:off x="3243281" y="1259021"/>
            <a:ext cx="4572000" cy="20162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3DC4556-8BE0-4BD9-861F-12E11413AD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1262" t="26200" b="30400"/>
          <a:stretch/>
        </p:blipFill>
        <p:spPr>
          <a:xfrm rot="20649280">
            <a:off x="6122967" y="2718601"/>
            <a:ext cx="2627784" cy="2232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975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2E15334-6BCA-4721-A3F8-9D7FF937ED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>
                <a:latin typeface="Myriad Pro" panose="020B0503030403020204" pitchFamily="34" charset="0"/>
              </a:rPr>
              <a:t>Parameter &gt; Argument ?</a:t>
            </a:r>
            <a:endParaRPr lang="en-ID" b="1" dirty="0">
              <a:latin typeface="Myriad Pro" panose="020B0503030403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E2E35C-C6FF-4627-A5C6-071193C447DD}"/>
              </a:ext>
            </a:extLst>
          </p:cNvPr>
          <p:cNvSpPr txBox="1"/>
          <p:nvPr/>
        </p:nvSpPr>
        <p:spPr>
          <a:xfrm>
            <a:off x="467544" y="915566"/>
            <a:ext cx="482453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Myriad Pro" panose="020B0503030403020204" pitchFamily="34" charset="0"/>
              </a:rPr>
              <a:t>// DECLARATION</a:t>
            </a:r>
          </a:p>
          <a:p>
            <a:r>
              <a:rPr lang="en-US" sz="2000" dirty="0">
                <a:solidFill>
                  <a:schemeClr val="bg1"/>
                </a:solidFill>
                <a:latin typeface="Myriad Pro" panose="020B0503030403020204" pitchFamily="34" charset="0"/>
              </a:rPr>
              <a:t>DECLARE integer x, y, z</a:t>
            </a:r>
          </a:p>
          <a:p>
            <a:endParaRPr lang="en-US" sz="2000" dirty="0">
              <a:solidFill>
                <a:schemeClr val="bg1"/>
              </a:solidFill>
              <a:latin typeface="Myriad Pro" panose="020B0503030403020204" pitchFamily="34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Myriad Pro" panose="020B0503030403020204" pitchFamily="34" charset="0"/>
              </a:rPr>
              <a:t>// WRITE FUNCTION (User Defined Function)</a:t>
            </a:r>
          </a:p>
          <a:p>
            <a:r>
              <a:rPr lang="en-US" sz="2000" dirty="0">
                <a:solidFill>
                  <a:schemeClr val="bg1"/>
                </a:solidFill>
                <a:latin typeface="Myriad Pro" panose="020B0503030403020204" pitchFamily="34" charset="0"/>
              </a:rPr>
              <a:t>    Function </a:t>
            </a:r>
            <a:r>
              <a:rPr lang="en-US" sz="2000" i="1" dirty="0">
                <a:solidFill>
                  <a:schemeClr val="bg1"/>
                </a:solidFill>
                <a:latin typeface="Myriad Pro" panose="020B0503030403020204" pitchFamily="34" charset="0"/>
              </a:rPr>
              <a:t>name</a:t>
            </a:r>
            <a:r>
              <a:rPr lang="en-US" sz="2000" dirty="0">
                <a:solidFill>
                  <a:schemeClr val="bg1"/>
                </a:solidFill>
                <a:latin typeface="Myriad Pro" panose="020B0503030403020204" pitchFamily="34" charset="0"/>
              </a:rPr>
              <a:t>( x = 0, y = 0 , z = 0 )</a:t>
            </a:r>
          </a:p>
          <a:p>
            <a:endParaRPr lang="en-US" sz="700" dirty="0">
              <a:solidFill>
                <a:schemeClr val="bg1"/>
              </a:solidFill>
              <a:latin typeface="Myriad Pro" panose="020B0503030403020204" pitchFamily="34" charset="0"/>
            </a:endParaRPr>
          </a:p>
          <a:p>
            <a:r>
              <a:rPr lang="en-US" sz="2000" i="1" dirty="0">
                <a:solidFill>
                  <a:schemeClr val="bg1"/>
                </a:solidFill>
                <a:latin typeface="Myriad Pro" panose="020B0503030403020204" pitchFamily="34" charset="0"/>
              </a:rPr>
              <a:t>       </a:t>
            </a:r>
            <a:r>
              <a:rPr lang="en-US" sz="2000" dirty="0">
                <a:solidFill>
                  <a:schemeClr val="bg1"/>
                </a:solidFill>
                <a:latin typeface="Myriad Pro" panose="020B0503030403020204" pitchFamily="34" charset="0"/>
              </a:rPr>
              <a:t>RETURN x * y + z</a:t>
            </a:r>
          </a:p>
          <a:p>
            <a:endParaRPr lang="en-US" sz="700" i="1" dirty="0">
              <a:solidFill>
                <a:schemeClr val="bg1"/>
              </a:solidFill>
              <a:latin typeface="Myriad Pro" panose="020B0503030403020204" pitchFamily="34" charset="0"/>
            </a:endParaRPr>
          </a:p>
          <a:p>
            <a:r>
              <a:rPr lang="en-US" sz="2000" i="1" dirty="0">
                <a:solidFill>
                  <a:schemeClr val="bg1"/>
                </a:solidFill>
                <a:latin typeface="Myriad Pro" panose="020B0503030403020204" pitchFamily="34" charset="0"/>
              </a:rPr>
              <a:t>    </a:t>
            </a:r>
            <a:r>
              <a:rPr lang="en-US" sz="2000" dirty="0" err="1">
                <a:solidFill>
                  <a:schemeClr val="bg1"/>
                </a:solidFill>
                <a:latin typeface="Myriad Pro" panose="020B0503030403020204" pitchFamily="34" charset="0"/>
              </a:rPr>
              <a:t>endFunction</a:t>
            </a:r>
            <a:endParaRPr lang="en-US" sz="2000" dirty="0">
              <a:solidFill>
                <a:schemeClr val="bg1"/>
              </a:solidFill>
              <a:latin typeface="Myriad Pro" panose="020B0503030403020204" pitchFamily="34" charset="0"/>
            </a:endParaRPr>
          </a:p>
          <a:p>
            <a:endParaRPr lang="en-US" sz="2000" dirty="0">
              <a:solidFill>
                <a:schemeClr val="bg1"/>
              </a:solidFill>
              <a:latin typeface="Myriad Pro" panose="020B0503030403020204" pitchFamily="34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Myriad Pro" panose="020B0503030403020204" pitchFamily="34" charset="0"/>
              </a:rPr>
              <a:t>// CALL FUNCTION</a:t>
            </a:r>
          </a:p>
          <a:p>
            <a:r>
              <a:rPr lang="en-US" sz="2000" dirty="0">
                <a:solidFill>
                  <a:schemeClr val="bg1"/>
                </a:solidFill>
                <a:latin typeface="Myriad Pro" panose="020B0503030403020204" pitchFamily="34" charset="0"/>
              </a:rPr>
              <a:t>   call : </a:t>
            </a:r>
            <a:r>
              <a:rPr lang="en-US" sz="2000" i="1" dirty="0">
                <a:solidFill>
                  <a:schemeClr val="bg1"/>
                </a:solidFill>
                <a:latin typeface="Myriad Pro" panose="020B0503030403020204" pitchFamily="34" charset="0"/>
              </a:rPr>
              <a:t>name </a:t>
            </a:r>
            <a:r>
              <a:rPr lang="en-US" sz="2000" dirty="0">
                <a:solidFill>
                  <a:schemeClr val="bg1"/>
                </a:solidFill>
                <a:latin typeface="Myriad Pro" panose="020B0503030403020204" pitchFamily="34" charset="0"/>
              </a:rPr>
              <a:t>( 10, 2 )</a:t>
            </a:r>
          </a:p>
          <a:p>
            <a:r>
              <a:rPr lang="en-US" sz="2000" dirty="0">
                <a:solidFill>
                  <a:schemeClr val="bg1"/>
                </a:solidFill>
                <a:latin typeface="Myriad Pro" panose="020B0503030403020204" pitchFamily="34" charset="0"/>
              </a:rPr>
              <a:t>   DISPLAY( call : </a:t>
            </a:r>
            <a:r>
              <a:rPr lang="en-US" sz="2000" i="1" dirty="0">
                <a:solidFill>
                  <a:schemeClr val="bg1"/>
                </a:solidFill>
                <a:latin typeface="Myriad Pro" panose="020B0503030403020204" pitchFamily="34" charset="0"/>
              </a:rPr>
              <a:t>name</a:t>
            </a:r>
            <a:r>
              <a:rPr lang="en-US" sz="2000" dirty="0">
                <a:solidFill>
                  <a:schemeClr val="bg1"/>
                </a:solidFill>
                <a:latin typeface="Myriad Pro" panose="020B0503030403020204" pitchFamily="34" charset="0"/>
              </a:rPr>
              <a:t> ( 10 , 2 ) )</a:t>
            </a:r>
            <a:endParaRPr lang="en-ID" sz="2000" dirty="0">
              <a:solidFill>
                <a:schemeClr val="bg1"/>
              </a:solidFill>
              <a:latin typeface="Myriad Pro" panose="020B0503030403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3B7AAF-9AF4-4C49-8770-D911E23AC2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t="20601" r="64174" b="43000"/>
          <a:stretch/>
        </p:blipFill>
        <p:spPr>
          <a:xfrm rot="20692866">
            <a:off x="3995936" y="1131590"/>
            <a:ext cx="3275856" cy="18722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375D5E0-ABFA-4BCC-AEDE-FCE9E625DFC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1812" t="17800" b="22001"/>
          <a:stretch/>
        </p:blipFill>
        <p:spPr>
          <a:xfrm rot="20412943">
            <a:off x="5700111" y="1939495"/>
            <a:ext cx="3384579" cy="3001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432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2E15334-6BCA-4721-A3F8-9D7FF937ED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800" b="1" dirty="0">
                <a:latin typeface="Myriad Pro" panose="020B0503030403020204" pitchFamily="34" charset="0"/>
              </a:rPr>
              <a:t>Value Argument != </a:t>
            </a:r>
            <a:r>
              <a:rPr lang="en-US" sz="2800" b="1" dirty="0" err="1">
                <a:latin typeface="Myriad Pro" panose="020B0503030403020204" pitchFamily="34" charset="0"/>
              </a:rPr>
              <a:t>Tipe</a:t>
            </a:r>
            <a:r>
              <a:rPr lang="en-US" sz="2800" b="1" dirty="0">
                <a:latin typeface="Myriad Pro" panose="020B0503030403020204" pitchFamily="34" charset="0"/>
              </a:rPr>
              <a:t> data Parameter ?</a:t>
            </a:r>
            <a:endParaRPr lang="en-ID" sz="2800" b="1" dirty="0">
              <a:latin typeface="Myriad Pro" panose="020B0503030403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E2E35C-C6FF-4627-A5C6-071193C447DD}"/>
              </a:ext>
            </a:extLst>
          </p:cNvPr>
          <p:cNvSpPr txBox="1"/>
          <p:nvPr/>
        </p:nvSpPr>
        <p:spPr>
          <a:xfrm>
            <a:off x="467544" y="915566"/>
            <a:ext cx="482453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Myriad Pro" panose="020B0503030403020204" pitchFamily="34" charset="0"/>
              </a:rPr>
              <a:t>// DECLARATION</a:t>
            </a:r>
          </a:p>
          <a:p>
            <a:r>
              <a:rPr lang="en-US" sz="2000" dirty="0">
                <a:solidFill>
                  <a:schemeClr val="bg1"/>
                </a:solidFill>
                <a:latin typeface="Myriad Pro" panose="020B0503030403020204" pitchFamily="34" charset="0"/>
              </a:rPr>
              <a:t>DECLARE integer x, y, z</a:t>
            </a:r>
          </a:p>
          <a:p>
            <a:endParaRPr lang="en-US" sz="2000" dirty="0">
              <a:solidFill>
                <a:schemeClr val="bg1"/>
              </a:solidFill>
              <a:latin typeface="Myriad Pro" panose="020B0503030403020204" pitchFamily="34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Myriad Pro" panose="020B0503030403020204" pitchFamily="34" charset="0"/>
              </a:rPr>
              <a:t>// WRITE FUNCTION (User Defined Function)</a:t>
            </a:r>
          </a:p>
          <a:p>
            <a:r>
              <a:rPr lang="en-US" sz="2000" dirty="0">
                <a:solidFill>
                  <a:schemeClr val="bg1"/>
                </a:solidFill>
                <a:latin typeface="Myriad Pro" panose="020B0503030403020204" pitchFamily="34" charset="0"/>
              </a:rPr>
              <a:t>    Function </a:t>
            </a:r>
            <a:r>
              <a:rPr lang="en-US" sz="2000" i="1" dirty="0">
                <a:solidFill>
                  <a:schemeClr val="bg1"/>
                </a:solidFill>
                <a:latin typeface="Myriad Pro" panose="020B0503030403020204" pitchFamily="34" charset="0"/>
              </a:rPr>
              <a:t>name</a:t>
            </a:r>
            <a:r>
              <a:rPr lang="en-US" sz="2000" dirty="0">
                <a:solidFill>
                  <a:schemeClr val="bg1"/>
                </a:solidFill>
                <a:latin typeface="Myriad Pro" panose="020B0503030403020204" pitchFamily="34" charset="0"/>
              </a:rPr>
              <a:t>( x = 0, y = 0 , z = 0 )</a:t>
            </a:r>
          </a:p>
          <a:p>
            <a:endParaRPr lang="en-US" sz="700" dirty="0">
              <a:solidFill>
                <a:schemeClr val="bg1"/>
              </a:solidFill>
              <a:latin typeface="Myriad Pro" panose="020B0503030403020204" pitchFamily="34" charset="0"/>
            </a:endParaRPr>
          </a:p>
          <a:p>
            <a:r>
              <a:rPr lang="en-US" sz="2000" i="1" dirty="0">
                <a:solidFill>
                  <a:schemeClr val="bg1"/>
                </a:solidFill>
                <a:latin typeface="Myriad Pro" panose="020B0503030403020204" pitchFamily="34" charset="0"/>
              </a:rPr>
              <a:t>       </a:t>
            </a:r>
            <a:r>
              <a:rPr lang="en-US" sz="2000" dirty="0">
                <a:solidFill>
                  <a:schemeClr val="bg1"/>
                </a:solidFill>
                <a:latin typeface="Myriad Pro" panose="020B0503030403020204" pitchFamily="34" charset="0"/>
              </a:rPr>
              <a:t>RETURN x * y + z</a:t>
            </a:r>
          </a:p>
          <a:p>
            <a:endParaRPr lang="en-US" sz="700" i="1" dirty="0">
              <a:solidFill>
                <a:schemeClr val="bg1"/>
              </a:solidFill>
              <a:latin typeface="Myriad Pro" panose="020B0503030403020204" pitchFamily="34" charset="0"/>
            </a:endParaRPr>
          </a:p>
          <a:p>
            <a:r>
              <a:rPr lang="en-US" sz="2000" i="1" dirty="0">
                <a:solidFill>
                  <a:schemeClr val="bg1"/>
                </a:solidFill>
                <a:latin typeface="Myriad Pro" panose="020B0503030403020204" pitchFamily="34" charset="0"/>
              </a:rPr>
              <a:t>    </a:t>
            </a:r>
            <a:r>
              <a:rPr lang="en-US" sz="2000" dirty="0" err="1">
                <a:solidFill>
                  <a:schemeClr val="bg1"/>
                </a:solidFill>
                <a:latin typeface="Myriad Pro" panose="020B0503030403020204" pitchFamily="34" charset="0"/>
              </a:rPr>
              <a:t>endFunction</a:t>
            </a:r>
            <a:endParaRPr lang="en-US" sz="2000" dirty="0">
              <a:solidFill>
                <a:schemeClr val="bg1"/>
              </a:solidFill>
              <a:latin typeface="Myriad Pro" panose="020B0503030403020204" pitchFamily="34" charset="0"/>
            </a:endParaRPr>
          </a:p>
          <a:p>
            <a:endParaRPr lang="en-US" sz="2000" dirty="0">
              <a:solidFill>
                <a:schemeClr val="bg1"/>
              </a:solidFill>
              <a:latin typeface="Myriad Pro" panose="020B0503030403020204" pitchFamily="34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Myriad Pro" panose="020B0503030403020204" pitchFamily="34" charset="0"/>
              </a:rPr>
              <a:t>// CALL FUNCTION</a:t>
            </a:r>
          </a:p>
          <a:p>
            <a:r>
              <a:rPr lang="en-US" sz="2000" dirty="0">
                <a:solidFill>
                  <a:schemeClr val="bg1"/>
                </a:solidFill>
                <a:latin typeface="Myriad Pro" panose="020B0503030403020204" pitchFamily="34" charset="0"/>
              </a:rPr>
              <a:t>   call : </a:t>
            </a:r>
            <a:r>
              <a:rPr lang="en-US" sz="2000" i="1" dirty="0">
                <a:solidFill>
                  <a:schemeClr val="bg1"/>
                </a:solidFill>
                <a:latin typeface="Myriad Pro" panose="020B0503030403020204" pitchFamily="34" charset="0"/>
              </a:rPr>
              <a:t>name </a:t>
            </a:r>
            <a:r>
              <a:rPr lang="en-US" sz="2000" dirty="0">
                <a:solidFill>
                  <a:schemeClr val="bg1"/>
                </a:solidFill>
                <a:latin typeface="Myriad Pro" panose="020B0503030403020204" pitchFamily="34" charset="0"/>
              </a:rPr>
              <a:t>( 10, 2, “Yunus” )</a:t>
            </a:r>
          </a:p>
          <a:p>
            <a:r>
              <a:rPr lang="en-US" sz="2000" dirty="0">
                <a:solidFill>
                  <a:schemeClr val="bg1"/>
                </a:solidFill>
                <a:latin typeface="Myriad Pro" panose="020B0503030403020204" pitchFamily="34" charset="0"/>
              </a:rPr>
              <a:t>   DISPLAY( call : </a:t>
            </a:r>
            <a:r>
              <a:rPr lang="en-US" sz="2000" i="1" dirty="0">
                <a:solidFill>
                  <a:schemeClr val="bg1"/>
                </a:solidFill>
                <a:latin typeface="Myriad Pro" panose="020B0503030403020204" pitchFamily="34" charset="0"/>
              </a:rPr>
              <a:t>name</a:t>
            </a:r>
            <a:r>
              <a:rPr lang="en-US" sz="2000" dirty="0">
                <a:solidFill>
                  <a:schemeClr val="bg1"/>
                </a:solidFill>
                <a:latin typeface="Myriad Pro" panose="020B0503030403020204" pitchFamily="34" charset="0"/>
              </a:rPr>
              <a:t> ( 10 , 2, “ Yunus ” ) )</a:t>
            </a:r>
            <a:endParaRPr lang="en-ID" sz="2000" dirty="0">
              <a:solidFill>
                <a:schemeClr val="bg1"/>
              </a:solidFill>
              <a:latin typeface="Myriad Pro" panose="020B0503030403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8617784-90AD-45FC-A672-C71DD32A8399}"/>
              </a:ext>
            </a:extLst>
          </p:cNvPr>
          <p:cNvSpPr txBox="1"/>
          <p:nvPr/>
        </p:nvSpPr>
        <p:spPr>
          <a:xfrm>
            <a:off x="4355976" y="2427734"/>
            <a:ext cx="20024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rgbClr val="FF0000"/>
                </a:solidFill>
                <a:latin typeface="American Captain" pitchFamily="2" charset="0"/>
              </a:rPr>
              <a:t>ERROR !!</a:t>
            </a:r>
            <a:endParaRPr lang="en-ID" sz="5400" dirty="0">
              <a:solidFill>
                <a:srgbClr val="FF0000"/>
              </a:solidFill>
              <a:latin typeface="American Captain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2164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2E15334-6BCA-4721-A3F8-9D7FF937ED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800" b="1" dirty="0">
                <a:latin typeface="Myriad Pro" panose="020B0503030403020204" pitchFamily="34" charset="0"/>
              </a:rPr>
              <a:t>Value Argument != </a:t>
            </a:r>
            <a:r>
              <a:rPr lang="en-US" sz="2800" b="1" dirty="0" err="1">
                <a:latin typeface="Myriad Pro" panose="020B0503030403020204" pitchFamily="34" charset="0"/>
              </a:rPr>
              <a:t>Tipe</a:t>
            </a:r>
            <a:r>
              <a:rPr lang="en-US" sz="2800" b="1" dirty="0">
                <a:latin typeface="Myriad Pro" panose="020B0503030403020204" pitchFamily="34" charset="0"/>
              </a:rPr>
              <a:t> data Parameter ?</a:t>
            </a:r>
            <a:endParaRPr lang="en-ID" sz="2800" b="1" dirty="0">
              <a:latin typeface="Myriad Pro" panose="020B0503030403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6BDB0C-D300-4935-97CE-90F470EC10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600" r="53937" b="40200"/>
          <a:stretch/>
        </p:blipFill>
        <p:spPr>
          <a:xfrm>
            <a:off x="611560" y="987574"/>
            <a:ext cx="4211960" cy="20162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F25BAA4-815E-41AC-AF2D-51EE4F23D5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1025" t="26201" b="24799"/>
          <a:stretch/>
        </p:blipFill>
        <p:spPr>
          <a:xfrm>
            <a:off x="4283968" y="2283718"/>
            <a:ext cx="3563888" cy="2520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33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069720" y="731480"/>
            <a:ext cx="1998224" cy="40011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rgbClr val="444342"/>
                </a:solidFill>
                <a:latin typeface="Myriad Pro" panose="020B0503030403020204" pitchFamily="34" charset="0"/>
                <a:cs typeface="Arial" pitchFamily="34" charset="0"/>
              </a:rPr>
              <a:t>NEXT..</a:t>
            </a:r>
            <a:endParaRPr lang="ko-KR" altLang="en-US" sz="2000" b="1" dirty="0">
              <a:solidFill>
                <a:srgbClr val="444342"/>
              </a:solidFill>
              <a:latin typeface="Myriad Pro" panose="020B0503030403020204" pitchFamily="34" charset="0"/>
              <a:cs typeface="Arial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008983" y="1131590"/>
            <a:ext cx="122857" cy="401191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590A5CE-9ADB-4156-827A-09F020100BEF}"/>
              </a:ext>
            </a:extLst>
          </p:cNvPr>
          <p:cNvSpPr txBox="1">
            <a:spLocks/>
          </p:cNvSpPr>
          <p:nvPr/>
        </p:nvSpPr>
        <p:spPr>
          <a:xfrm>
            <a:off x="2915816" y="1275606"/>
            <a:ext cx="5811303" cy="3600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814388" indent="-457200" algn="just">
              <a:buClr>
                <a:srgbClr val="FFC000"/>
              </a:buClr>
              <a:buFont typeface="Wingdings" panose="05000000000000000000" pitchFamily="2" charset="2"/>
              <a:buChar char="ü"/>
            </a:pPr>
            <a:r>
              <a:rPr lang="en-US" sz="19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TERIMA KASIH</a:t>
            </a:r>
            <a:endParaRPr lang="id-ID" sz="19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2393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err="1"/>
              <a:t>Terimakasih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/>
              <a:t>Yunus Febriansyah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3887162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699542"/>
            <a:ext cx="9144000" cy="576064"/>
          </a:xfrm>
        </p:spPr>
        <p:txBody>
          <a:bodyPr/>
          <a:lstStyle/>
          <a:p>
            <a:r>
              <a:rPr lang="en-US" altLang="ko-KR" sz="4000" b="1" dirty="0" err="1">
                <a:latin typeface="Myriad Pro" panose="020B0503030403020204" pitchFamily="34" charset="0"/>
              </a:rPr>
              <a:t>Pengertian</a:t>
            </a:r>
            <a:endParaRPr lang="ko-KR" altLang="en-US" sz="4000" b="1" dirty="0">
              <a:latin typeface="Myriad Pro" panose="020B0503030403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71600" y="1491630"/>
            <a:ext cx="73448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dirty="0" err="1">
                <a:solidFill>
                  <a:schemeClr val="bg1"/>
                </a:solidFill>
                <a:latin typeface="Myriad Pro" panose="020B0503030403020204" pitchFamily="34" charset="0"/>
              </a:rPr>
              <a:t>cara</a:t>
            </a:r>
            <a:r>
              <a:rPr lang="en-ID" dirty="0">
                <a:solidFill>
                  <a:schemeClr val="bg1"/>
                </a:solidFill>
                <a:latin typeface="Myriad Pro" panose="020B0503030403020204" pitchFamily="34" charset="0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Myriad Pro" panose="020B0503030403020204" pitchFamily="34" charset="0"/>
              </a:rPr>
              <a:t>menuliskan</a:t>
            </a:r>
            <a:r>
              <a:rPr lang="en-ID" dirty="0">
                <a:solidFill>
                  <a:schemeClr val="bg1"/>
                </a:solidFill>
                <a:latin typeface="Myriad Pro" panose="020B0503030403020204" pitchFamily="34" charset="0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Myriad Pro" panose="020B0503030403020204" pitchFamily="34" charset="0"/>
              </a:rPr>
              <a:t>instruksi</a:t>
            </a:r>
            <a:r>
              <a:rPr lang="en-ID" dirty="0">
                <a:solidFill>
                  <a:schemeClr val="bg1"/>
                </a:solidFill>
                <a:latin typeface="Myriad Pro" panose="020B0503030403020204" pitchFamily="34" charset="0"/>
              </a:rPr>
              <a:t> - </a:t>
            </a:r>
            <a:r>
              <a:rPr lang="en-ID" dirty="0" err="1">
                <a:solidFill>
                  <a:schemeClr val="bg1"/>
                </a:solidFill>
                <a:latin typeface="Myriad Pro" panose="020B0503030403020204" pitchFamily="34" charset="0"/>
              </a:rPr>
              <a:t>instruksi</a:t>
            </a:r>
            <a:r>
              <a:rPr lang="en-ID" dirty="0">
                <a:solidFill>
                  <a:schemeClr val="bg1"/>
                </a:solidFill>
                <a:latin typeface="Myriad Pro" panose="020B0503030403020204" pitchFamily="34" charset="0"/>
              </a:rPr>
              <a:t> yang </a:t>
            </a:r>
            <a:r>
              <a:rPr lang="en-ID" dirty="0" err="1">
                <a:solidFill>
                  <a:schemeClr val="bg1"/>
                </a:solidFill>
                <a:latin typeface="Myriad Pro" panose="020B0503030403020204" pitchFamily="34" charset="0"/>
              </a:rPr>
              <a:t>harus</a:t>
            </a:r>
            <a:r>
              <a:rPr lang="en-ID" dirty="0">
                <a:solidFill>
                  <a:schemeClr val="bg1"/>
                </a:solidFill>
                <a:latin typeface="Myriad Pro" panose="020B0503030403020204" pitchFamily="34" charset="0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Myriad Pro" panose="020B0503030403020204" pitchFamily="34" charset="0"/>
              </a:rPr>
              <a:t>dilaksanakan</a:t>
            </a:r>
            <a:r>
              <a:rPr lang="en-ID" dirty="0">
                <a:solidFill>
                  <a:schemeClr val="bg1"/>
                </a:solidFill>
                <a:latin typeface="Myriad Pro" panose="020B0503030403020204" pitchFamily="34" charset="0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Myriad Pro" panose="020B0503030403020204" pitchFamily="34" charset="0"/>
              </a:rPr>
              <a:t>dalam</a:t>
            </a:r>
            <a:r>
              <a:rPr lang="en-ID" dirty="0">
                <a:solidFill>
                  <a:schemeClr val="bg1"/>
                </a:solidFill>
                <a:latin typeface="Myriad Pro" panose="020B0503030403020204" pitchFamily="34" charset="0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Myriad Pro" panose="020B0503030403020204" pitchFamily="34" charset="0"/>
              </a:rPr>
              <a:t>bentuk</a:t>
            </a:r>
            <a:r>
              <a:rPr lang="en-ID" dirty="0">
                <a:solidFill>
                  <a:schemeClr val="bg1"/>
                </a:solidFill>
                <a:latin typeface="Myriad Pro" panose="020B0503030403020204" pitchFamily="34" charset="0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Myriad Pro" panose="020B0503030403020204" pitchFamily="34" charset="0"/>
              </a:rPr>
              <a:t>simbol-simbol</a:t>
            </a:r>
            <a:r>
              <a:rPr lang="en-ID" dirty="0">
                <a:solidFill>
                  <a:schemeClr val="bg1"/>
                </a:solidFill>
                <a:latin typeface="Myriad Pro" panose="020B0503030403020204" pitchFamily="34" charset="0"/>
              </a:rPr>
              <a:t> diagram </a:t>
            </a:r>
            <a:r>
              <a:rPr lang="en-ID" dirty="0" err="1">
                <a:solidFill>
                  <a:schemeClr val="bg1"/>
                </a:solidFill>
                <a:latin typeface="Myriad Pro" panose="020B0503030403020204" pitchFamily="34" charset="0"/>
              </a:rPr>
              <a:t>alir</a:t>
            </a:r>
            <a:endParaRPr lang="en-US" altLang="ko-KR" sz="1000" dirty="0">
              <a:solidFill>
                <a:schemeClr val="bg1"/>
              </a:solidFill>
              <a:latin typeface="Myriad Pro" panose="020B0503030403020204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2736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699542"/>
            <a:ext cx="9144000" cy="576064"/>
          </a:xfrm>
        </p:spPr>
        <p:txBody>
          <a:bodyPr/>
          <a:lstStyle/>
          <a:p>
            <a:r>
              <a:rPr lang="en-US" altLang="ko-KR" sz="4000" b="1" dirty="0" err="1">
                <a:latin typeface="Myriad Pro" panose="020B0503030403020204" pitchFamily="34" charset="0"/>
              </a:rPr>
              <a:t>Pengertian</a:t>
            </a:r>
            <a:endParaRPr lang="ko-KR" altLang="en-US" sz="4000" b="1" dirty="0">
              <a:latin typeface="Myriad Pro" panose="020B0503030403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763688" y="1491630"/>
            <a:ext cx="56166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sz="2000" dirty="0" err="1">
                <a:solidFill>
                  <a:schemeClr val="bg1"/>
                </a:solidFill>
                <a:latin typeface="Myriad Pro" panose="020B0503030403020204" pitchFamily="34" charset="0"/>
              </a:rPr>
              <a:t>urutan</a:t>
            </a:r>
            <a:r>
              <a:rPr lang="en-ID" sz="2000" dirty="0">
                <a:solidFill>
                  <a:schemeClr val="bg1"/>
                </a:solidFill>
                <a:latin typeface="Myriad Pro" panose="020B0503030403020204" pitchFamily="34" charset="0"/>
              </a:rPr>
              <a:t> </a:t>
            </a:r>
            <a:r>
              <a:rPr lang="en-ID" sz="2000" dirty="0" err="1">
                <a:solidFill>
                  <a:schemeClr val="bg1"/>
                </a:solidFill>
                <a:latin typeface="Myriad Pro" panose="020B0503030403020204" pitchFamily="34" charset="0"/>
              </a:rPr>
              <a:t>atau</a:t>
            </a:r>
            <a:r>
              <a:rPr lang="en-ID" sz="2000" dirty="0">
                <a:solidFill>
                  <a:schemeClr val="bg1"/>
                </a:solidFill>
                <a:latin typeface="Myriad Pro" panose="020B0503030403020204" pitchFamily="34" charset="0"/>
              </a:rPr>
              <a:t> </a:t>
            </a:r>
            <a:r>
              <a:rPr lang="en-ID" sz="2000" dirty="0" err="1">
                <a:solidFill>
                  <a:schemeClr val="bg1"/>
                </a:solidFill>
                <a:latin typeface="Myriad Pro" panose="020B0503030403020204" pitchFamily="34" charset="0"/>
              </a:rPr>
              <a:t>langkah-langkah</a:t>
            </a:r>
            <a:r>
              <a:rPr lang="en-ID" sz="2000" dirty="0">
                <a:solidFill>
                  <a:schemeClr val="bg1"/>
                </a:solidFill>
                <a:latin typeface="Myriad Pro" panose="020B0503030403020204" pitchFamily="34" charset="0"/>
              </a:rPr>
              <a:t> </a:t>
            </a:r>
            <a:r>
              <a:rPr lang="en-ID" sz="2000" dirty="0" err="1">
                <a:solidFill>
                  <a:schemeClr val="bg1"/>
                </a:solidFill>
                <a:latin typeface="Myriad Pro" panose="020B0503030403020204" pitchFamily="34" charset="0"/>
              </a:rPr>
              <a:t>untuk</a:t>
            </a:r>
            <a:r>
              <a:rPr lang="en-ID" sz="2000" dirty="0">
                <a:solidFill>
                  <a:schemeClr val="bg1"/>
                </a:solidFill>
                <a:latin typeface="Myriad Pro" panose="020B0503030403020204" pitchFamily="34" charset="0"/>
              </a:rPr>
              <a:t> </a:t>
            </a:r>
            <a:r>
              <a:rPr lang="en-ID" sz="2000" dirty="0" err="1">
                <a:solidFill>
                  <a:schemeClr val="bg1"/>
                </a:solidFill>
                <a:latin typeface="Myriad Pro" panose="020B0503030403020204" pitchFamily="34" charset="0"/>
              </a:rPr>
              <a:t>menyelesaikan</a:t>
            </a:r>
            <a:r>
              <a:rPr lang="en-ID" sz="2000" dirty="0">
                <a:solidFill>
                  <a:schemeClr val="bg1"/>
                </a:solidFill>
                <a:latin typeface="Myriad Pro" panose="020B0503030403020204" pitchFamily="34" charset="0"/>
              </a:rPr>
              <a:t> </a:t>
            </a:r>
            <a:r>
              <a:rPr lang="en-ID" sz="2000" dirty="0" err="1">
                <a:solidFill>
                  <a:schemeClr val="bg1"/>
                </a:solidFill>
                <a:latin typeface="Myriad Pro" panose="020B0503030403020204" pitchFamily="34" charset="0"/>
              </a:rPr>
              <a:t>masalah</a:t>
            </a:r>
            <a:r>
              <a:rPr lang="en-ID" sz="2000" dirty="0">
                <a:solidFill>
                  <a:schemeClr val="bg1"/>
                </a:solidFill>
                <a:latin typeface="Myriad Pro" panose="020B0503030403020204" pitchFamily="34" charset="0"/>
              </a:rPr>
              <a:t> </a:t>
            </a:r>
            <a:r>
              <a:rPr lang="en-ID" sz="2000" dirty="0" err="1">
                <a:solidFill>
                  <a:schemeClr val="bg1"/>
                </a:solidFill>
                <a:latin typeface="Myriad Pro" panose="020B0503030403020204" pitchFamily="34" charset="0"/>
              </a:rPr>
              <a:t>pemrograman</a:t>
            </a:r>
            <a:r>
              <a:rPr lang="en-ID" sz="2000" dirty="0">
                <a:solidFill>
                  <a:schemeClr val="bg1"/>
                </a:solidFill>
                <a:latin typeface="Myriad Pro" panose="020B0503030403020204" pitchFamily="34" charset="0"/>
              </a:rPr>
              <a:t> </a:t>
            </a:r>
            <a:r>
              <a:rPr lang="en-ID" sz="2000" dirty="0" err="1">
                <a:solidFill>
                  <a:schemeClr val="bg1"/>
                </a:solidFill>
                <a:latin typeface="Myriad Pro" panose="020B0503030403020204" pitchFamily="34" charset="0"/>
              </a:rPr>
              <a:t>komputer</a:t>
            </a:r>
            <a:endParaRPr lang="en-ID" sz="2000" dirty="0">
              <a:solidFill>
                <a:schemeClr val="bg1"/>
              </a:solidFill>
              <a:latin typeface="Myriad Pro" panose="020B0503030403020204" pitchFamily="34" charset="0"/>
            </a:endParaRPr>
          </a:p>
          <a:p>
            <a:pPr algn="ctr"/>
            <a:r>
              <a:rPr lang="en-ID" sz="1200" dirty="0">
                <a:solidFill>
                  <a:srgbClr val="FFC000"/>
                </a:solidFill>
                <a:latin typeface="Myriad Pro" panose="020B0503030403020204" pitchFamily="34" charset="0"/>
              </a:rPr>
              <a:t>(</a:t>
            </a:r>
            <a:r>
              <a:rPr lang="en-ID" sz="1200" u="sng" dirty="0">
                <a:solidFill>
                  <a:srgbClr val="FFC000"/>
                </a:solidFill>
                <a:latin typeface="Myriad Pro" panose="020B0503030403020204" pitchFamily="34" charset="0"/>
              </a:rPr>
              <a:t>https://teknojurnal.com › </a:t>
            </a:r>
            <a:r>
              <a:rPr lang="en-ID" sz="1200" u="sng" dirty="0" err="1">
                <a:solidFill>
                  <a:srgbClr val="FFC000"/>
                </a:solidFill>
                <a:latin typeface="Myriad Pro" panose="020B0503030403020204" pitchFamily="34" charset="0"/>
              </a:rPr>
              <a:t>pengertian-algoritma-pemrograman</a:t>
            </a:r>
            <a:r>
              <a:rPr lang="en-ID" sz="1200" dirty="0">
                <a:solidFill>
                  <a:srgbClr val="FFC000"/>
                </a:solidFill>
                <a:latin typeface="Myriad Pro" panose="020B0503030403020204" pitchFamily="34" charset="0"/>
              </a:rPr>
              <a:t>)</a:t>
            </a:r>
            <a:endParaRPr lang="en-US" altLang="ko-KR" sz="1000" dirty="0">
              <a:solidFill>
                <a:srgbClr val="FFC000"/>
              </a:solidFill>
              <a:latin typeface="Myriad Pro" panose="020B0503030403020204" pitchFamily="34" charset="0"/>
              <a:cs typeface="Arial" pitchFamily="34" charset="0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33A398B-6E9E-42CD-B5BB-81D66DC75F2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5193" y="2721880"/>
            <a:ext cx="922631" cy="1228945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73E1972C-EE9F-485C-86FD-1E96C766F444}"/>
              </a:ext>
            </a:extLst>
          </p:cNvPr>
          <p:cNvSpPr txBox="1"/>
          <p:nvPr/>
        </p:nvSpPr>
        <p:spPr>
          <a:xfrm>
            <a:off x="2987824" y="2630984"/>
            <a:ext cx="4608512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dirty="0">
                <a:solidFill>
                  <a:schemeClr val="bg1"/>
                </a:solidFill>
                <a:latin typeface="Myriad Pro" panose="020B0503030403020204" pitchFamily="34" charset="0"/>
              </a:rPr>
              <a:t>Muhammad-</a:t>
            </a:r>
            <a:r>
              <a:rPr lang="en-ID">
                <a:solidFill>
                  <a:schemeClr val="bg1"/>
                </a:solidFill>
                <a:latin typeface="Myriad Pro" panose="020B0503030403020204" pitchFamily="34" charset="0"/>
              </a:rPr>
              <a:t>ibnu-Musa-al-Khwarizmi</a:t>
            </a:r>
            <a:endParaRPr lang="en-ID" dirty="0">
              <a:solidFill>
                <a:schemeClr val="bg1"/>
              </a:solidFill>
              <a:latin typeface="Myriad Pro" panose="020B0503030403020204" pitchFamily="34" charset="0"/>
            </a:endParaRPr>
          </a:p>
          <a:p>
            <a:r>
              <a:rPr lang="en-ID" sz="2400" b="1" dirty="0">
                <a:solidFill>
                  <a:srgbClr val="FFC000"/>
                </a:solidFill>
                <a:latin typeface="Myriad Pro" panose="020B0503030403020204" pitchFamily="34" charset="0"/>
              </a:rPr>
              <a:t>(Al-Khwarizmi)</a:t>
            </a:r>
          </a:p>
          <a:p>
            <a:pPr marL="457200" indent="-457200">
              <a:buFontTx/>
              <a:buChar char="-"/>
            </a:pPr>
            <a:r>
              <a:rPr lang="en-ID" sz="2000" dirty="0" err="1">
                <a:solidFill>
                  <a:schemeClr val="bg1"/>
                </a:solidFill>
                <a:latin typeface="Myriad Pro" panose="020B0503030403020204" pitchFamily="34" charset="0"/>
              </a:rPr>
              <a:t>Algoritma</a:t>
            </a:r>
            <a:endParaRPr lang="en-ID" sz="2000" dirty="0">
              <a:solidFill>
                <a:schemeClr val="bg1"/>
              </a:solidFill>
              <a:latin typeface="Myriad Pro" panose="020B0503030403020204" pitchFamily="34" charset="0"/>
            </a:endParaRPr>
          </a:p>
          <a:p>
            <a:pPr marL="457200" indent="-457200">
              <a:buFontTx/>
              <a:buChar char="-"/>
            </a:pPr>
            <a:r>
              <a:rPr lang="en-ID" sz="2000" dirty="0" err="1">
                <a:solidFill>
                  <a:schemeClr val="bg1"/>
                </a:solidFill>
                <a:latin typeface="Myriad Pro" panose="020B0503030403020204" pitchFamily="34" charset="0"/>
              </a:rPr>
              <a:t>Aljabar</a:t>
            </a:r>
            <a:endParaRPr lang="en-ID" sz="2000" dirty="0">
              <a:solidFill>
                <a:schemeClr val="bg1"/>
              </a:solidFill>
              <a:latin typeface="Myriad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0633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 err="1">
                <a:latin typeface="Myriad Pro" panose="020B0503030403020204" pitchFamily="34" charset="0"/>
              </a:rPr>
              <a:t>Simbol</a:t>
            </a:r>
            <a:r>
              <a:rPr lang="en-US" altLang="ko-KR" b="1" dirty="0">
                <a:latin typeface="Myriad Pro" panose="020B0503030403020204" pitchFamily="34" charset="0"/>
              </a:rPr>
              <a:t> / </a:t>
            </a:r>
            <a:r>
              <a:rPr lang="en-US" altLang="ko-KR" b="1" dirty="0" err="1">
                <a:latin typeface="Myriad Pro" panose="020B0503030403020204" pitchFamily="34" charset="0"/>
              </a:rPr>
              <a:t>Notasi</a:t>
            </a:r>
            <a:r>
              <a:rPr lang="en-US" altLang="ko-KR" b="1" dirty="0">
                <a:latin typeface="Myriad Pro" panose="020B0503030403020204" pitchFamily="34" charset="0"/>
              </a:rPr>
              <a:t> </a:t>
            </a:r>
            <a:r>
              <a:rPr lang="en-US" altLang="ko-KR" sz="2400" b="1" dirty="0">
                <a:latin typeface="Myriad Pro" panose="020B0503030403020204" pitchFamily="34" charset="0"/>
              </a:rPr>
              <a:t>(</a:t>
            </a:r>
            <a:r>
              <a:rPr lang="en-US" altLang="ko-KR" sz="2400" b="1" dirty="0" err="1">
                <a:latin typeface="Myriad Pro" panose="020B0503030403020204" pitchFamily="34" charset="0"/>
              </a:rPr>
              <a:t>dasar</a:t>
            </a:r>
            <a:r>
              <a:rPr lang="en-US" altLang="ko-KR" sz="2400" b="1" dirty="0">
                <a:latin typeface="Myriad Pro" panose="020B0503030403020204" pitchFamily="34" charset="0"/>
              </a:rPr>
              <a:t>)</a:t>
            </a:r>
            <a:endParaRPr lang="ko-KR" altLang="en-US" b="1" dirty="0">
              <a:latin typeface="Myriad Pro" panose="020B0503030403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8A5B8D-946C-4329-9E9B-DF5EB5EAB61A}"/>
              </a:ext>
            </a:extLst>
          </p:cNvPr>
          <p:cNvSpPr txBox="1"/>
          <p:nvPr/>
        </p:nvSpPr>
        <p:spPr>
          <a:xfrm>
            <a:off x="4644008" y="2355726"/>
            <a:ext cx="4293256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D" sz="3200" b="1" dirty="0">
                <a:solidFill>
                  <a:srgbClr val="FFC000"/>
                </a:solidFill>
                <a:latin typeface="Myriad Pro" panose="020B0503030403020204" pitchFamily="34" charset="0"/>
              </a:rPr>
              <a:t>NOTE</a:t>
            </a:r>
            <a:r>
              <a:rPr lang="en-ID" sz="3200" dirty="0">
                <a:solidFill>
                  <a:srgbClr val="FFC000"/>
                </a:solidFill>
                <a:latin typeface="Myriad Pro" panose="020B0503030403020204" pitchFamily="34" charset="0"/>
              </a:rPr>
              <a:t>*</a:t>
            </a:r>
            <a:endParaRPr lang="en-ID" dirty="0">
              <a:solidFill>
                <a:srgbClr val="FFC000"/>
              </a:solidFill>
              <a:latin typeface="Myriad Pro" panose="020B0503030403020204" pitchFamily="34" charset="0"/>
            </a:endParaRPr>
          </a:p>
          <a:p>
            <a:pPr algn="just"/>
            <a:r>
              <a:rPr lang="en-ID" dirty="0" err="1">
                <a:solidFill>
                  <a:schemeClr val="bg1"/>
                </a:solidFill>
                <a:latin typeface="Myriad Pro" panose="020B0503030403020204" pitchFamily="34" charset="0"/>
              </a:rPr>
              <a:t>Dalam</a:t>
            </a:r>
            <a:r>
              <a:rPr lang="en-ID" dirty="0">
                <a:solidFill>
                  <a:schemeClr val="bg1"/>
                </a:solidFill>
                <a:latin typeface="Myriad Pro" panose="020B0503030403020204" pitchFamily="34" charset="0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Myriad Pro" panose="020B0503030403020204" pitchFamily="34" charset="0"/>
              </a:rPr>
              <a:t>perancangan</a:t>
            </a:r>
            <a:r>
              <a:rPr lang="en-ID" dirty="0">
                <a:solidFill>
                  <a:schemeClr val="bg1"/>
                </a:solidFill>
                <a:latin typeface="Myriad Pro" panose="020B0503030403020204" pitchFamily="34" charset="0"/>
              </a:rPr>
              <a:t> flowchart </a:t>
            </a:r>
            <a:r>
              <a:rPr lang="en-ID" dirty="0" err="1">
                <a:solidFill>
                  <a:schemeClr val="bg1"/>
                </a:solidFill>
                <a:latin typeface="Myriad Pro" panose="020B0503030403020204" pitchFamily="34" charset="0"/>
              </a:rPr>
              <a:t>sebenarnya</a:t>
            </a:r>
            <a:r>
              <a:rPr lang="en-ID" dirty="0">
                <a:solidFill>
                  <a:schemeClr val="bg1"/>
                </a:solidFill>
                <a:latin typeface="Myriad Pro" panose="020B0503030403020204" pitchFamily="34" charset="0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Myriad Pro" panose="020B0503030403020204" pitchFamily="34" charset="0"/>
              </a:rPr>
              <a:t>tidak</a:t>
            </a:r>
            <a:r>
              <a:rPr lang="en-ID" dirty="0">
                <a:solidFill>
                  <a:schemeClr val="bg1"/>
                </a:solidFill>
                <a:latin typeface="Myriad Pro" panose="020B0503030403020204" pitchFamily="34" charset="0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Myriad Pro" panose="020B0503030403020204" pitchFamily="34" charset="0"/>
              </a:rPr>
              <a:t>ada</a:t>
            </a:r>
            <a:r>
              <a:rPr lang="en-ID" dirty="0">
                <a:solidFill>
                  <a:schemeClr val="bg1"/>
                </a:solidFill>
                <a:latin typeface="Myriad Pro" panose="020B0503030403020204" pitchFamily="34" charset="0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Myriad Pro" panose="020B0503030403020204" pitchFamily="34" charset="0"/>
              </a:rPr>
              <a:t>rumus</a:t>
            </a:r>
            <a:r>
              <a:rPr lang="en-ID" dirty="0">
                <a:solidFill>
                  <a:schemeClr val="bg1"/>
                </a:solidFill>
                <a:latin typeface="Myriad Pro" panose="020B0503030403020204" pitchFamily="34" charset="0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Myriad Pro" panose="020B0503030403020204" pitchFamily="34" charset="0"/>
              </a:rPr>
              <a:t>atau</a:t>
            </a:r>
            <a:r>
              <a:rPr lang="en-ID" dirty="0">
                <a:solidFill>
                  <a:schemeClr val="bg1"/>
                </a:solidFill>
                <a:latin typeface="Myriad Pro" panose="020B0503030403020204" pitchFamily="34" charset="0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Myriad Pro" panose="020B0503030403020204" pitchFamily="34" charset="0"/>
              </a:rPr>
              <a:t>patokan</a:t>
            </a:r>
            <a:r>
              <a:rPr lang="en-ID" dirty="0">
                <a:solidFill>
                  <a:schemeClr val="bg1"/>
                </a:solidFill>
                <a:latin typeface="Myriad Pro" panose="020B0503030403020204" pitchFamily="34" charset="0"/>
              </a:rPr>
              <a:t> yang </a:t>
            </a:r>
          </a:p>
          <a:p>
            <a:pPr algn="just"/>
            <a:r>
              <a:rPr lang="en-ID" dirty="0" err="1">
                <a:solidFill>
                  <a:schemeClr val="bg1"/>
                </a:solidFill>
                <a:latin typeface="Myriad Pro" panose="020B0503030403020204" pitchFamily="34" charset="0"/>
              </a:rPr>
              <a:t>bersifat</a:t>
            </a:r>
            <a:r>
              <a:rPr lang="en-ID" dirty="0">
                <a:solidFill>
                  <a:schemeClr val="bg1"/>
                </a:solidFill>
                <a:latin typeface="Myriad Pro" panose="020B0503030403020204" pitchFamily="34" charset="0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Myriad Pro" panose="020B0503030403020204" pitchFamily="34" charset="0"/>
              </a:rPr>
              <a:t>mutlak</a:t>
            </a:r>
            <a:r>
              <a:rPr lang="en-ID" dirty="0">
                <a:solidFill>
                  <a:schemeClr val="bg1"/>
                </a:solidFill>
                <a:latin typeface="Myriad Pro" panose="020B0503030403020204" pitchFamily="34" charset="0"/>
              </a:rPr>
              <a:t> (</a:t>
            </a:r>
            <a:r>
              <a:rPr lang="en-ID" dirty="0" err="1">
                <a:solidFill>
                  <a:schemeClr val="bg1"/>
                </a:solidFill>
                <a:latin typeface="Myriad Pro" panose="020B0503030403020204" pitchFamily="34" charset="0"/>
              </a:rPr>
              <a:t>pasti</a:t>
            </a:r>
            <a:r>
              <a:rPr lang="en-ID" dirty="0">
                <a:solidFill>
                  <a:schemeClr val="bg1"/>
                </a:solidFill>
                <a:latin typeface="Myriad Pro" panose="020B0503030403020204" pitchFamily="34" charset="0"/>
              </a:rPr>
              <a:t>). Hal </a:t>
            </a:r>
            <a:r>
              <a:rPr lang="en-ID" dirty="0" err="1">
                <a:solidFill>
                  <a:schemeClr val="bg1"/>
                </a:solidFill>
                <a:latin typeface="Myriad Pro" panose="020B0503030403020204" pitchFamily="34" charset="0"/>
              </a:rPr>
              <a:t>ini</a:t>
            </a:r>
            <a:r>
              <a:rPr lang="en-ID" dirty="0">
                <a:solidFill>
                  <a:schemeClr val="bg1"/>
                </a:solidFill>
                <a:latin typeface="Myriad Pro" panose="020B0503030403020204" pitchFamily="34" charset="0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Myriad Pro" panose="020B0503030403020204" pitchFamily="34" charset="0"/>
              </a:rPr>
              <a:t>didasari</a:t>
            </a:r>
            <a:r>
              <a:rPr lang="en-ID" dirty="0">
                <a:solidFill>
                  <a:schemeClr val="bg1"/>
                </a:solidFill>
                <a:latin typeface="Myriad Pro" panose="020B0503030403020204" pitchFamily="34" charset="0"/>
              </a:rPr>
              <a:t> oleh flowchart (</a:t>
            </a:r>
            <a:r>
              <a:rPr lang="en-ID" dirty="0" err="1">
                <a:solidFill>
                  <a:schemeClr val="bg1"/>
                </a:solidFill>
                <a:latin typeface="Myriad Pro" panose="020B0503030403020204" pitchFamily="34" charset="0"/>
              </a:rPr>
              <a:t>bagan</a:t>
            </a:r>
            <a:r>
              <a:rPr lang="en-ID" dirty="0">
                <a:solidFill>
                  <a:schemeClr val="bg1"/>
                </a:solidFill>
                <a:latin typeface="Myriad Pro" panose="020B0503030403020204" pitchFamily="34" charset="0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Myriad Pro" panose="020B0503030403020204" pitchFamily="34" charset="0"/>
              </a:rPr>
              <a:t>alir</a:t>
            </a:r>
            <a:r>
              <a:rPr lang="en-ID" dirty="0">
                <a:solidFill>
                  <a:schemeClr val="bg1"/>
                </a:solidFill>
                <a:latin typeface="Myriad Pro" panose="020B0503030403020204" pitchFamily="34" charset="0"/>
              </a:rPr>
              <a:t>) </a:t>
            </a:r>
            <a:r>
              <a:rPr lang="en-ID" dirty="0" err="1">
                <a:solidFill>
                  <a:schemeClr val="bg1"/>
                </a:solidFill>
                <a:latin typeface="Myriad Pro" panose="020B0503030403020204" pitchFamily="34" charset="0"/>
              </a:rPr>
              <a:t>adalah</a:t>
            </a:r>
            <a:r>
              <a:rPr lang="en-ID" dirty="0">
                <a:solidFill>
                  <a:schemeClr val="bg1"/>
                </a:solidFill>
                <a:latin typeface="Myriad Pro" panose="020B0503030403020204" pitchFamily="34" charset="0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Myriad Pro" panose="020B0503030403020204" pitchFamily="34" charset="0"/>
              </a:rPr>
              <a:t>sebuah</a:t>
            </a:r>
            <a:endParaRPr lang="en-ID" dirty="0">
              <a:solidFill>
                <a:schemeClr val="bg1"/>
              </a:solidFill>
              <a:latin typeface="Myriad Pro" panose="020B0503030403020204" pitchFamily="34" charset="0"/>
            </a:endParaRPr>
          </a:p>
          <a:p>
            <a:pPr algn="just"/>
            <a:r>
              <a:rPr lang="en-ID" dirty="0" err="1">
                <a:solidFill>
                  <a:schemeClr val="bg1"/>
                </a:solidFill>
                <a:latin typeface="Myriad Pro" panose="020B0503030403020204" pitchFamily="34" charset="0"/>
              </a:rPr>
              <a:t>gambaran</a:t>
            </a:r>
            <a:r>
              <a:rPr lang="en-ID" dirty="0">
                <a:solidFill>
                  <a:schemeClr val="bg1"/>
                </a:solidFill>
                <a:latin typeface="Myriad Pro" panose="020B0503030403020204" pitchFamily="34" charset="0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Myriad Pro" panose="020B0503030403020204" pitchFamily="34" charset="0"/>
              </a:rPr>
              <a:t>dari</a:t>
            </a:r>
            <a:r>
              <a:rPr lang="en-ID" dirty="0">
                <a:solidFill>
                  <a:schemeClr val="bg1"/>
                </a:solidFill>
                <a:latin typeface="Myriad Pro" panose="020B0503030403020204" pitchFamily="34" charset="0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Myriad Pro" panose="020B0503030403020204" pitchFamily="34" charset="0"/>
              </a:rPr>
              <a:t>hasil</a:t>
            </a:r>
            <a:r>
              <a:rPr lang="en-ID" dirty="0">
                <a:solidFill>
                  <a:schemeClr val="bg1"/>
                </a:solidFill>
                <a:latin typeface="Myriad Pro" panose="020B0503030403020204" pitchFamily="34" charset="0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Myriad Pro" panose="020B0503030403020204" pitchFamily="34" charset="0"/>
              </a:rPr>
              <a:t>pemikiran</a:t>
            </a:r>
            <a:r>
              <a:rPr lang="en-ID" dirty="0">
                <a:solidFill>
                  <a:schemeClr val="bg1"/>
                </a:solidFill>
                <a:latin typeface="Myriad Pro" panose="020B0503030403020204" pitchFamily="34" charset="0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Myriad Pro" panose="020B0503030403020204" pitchFamily="34" charset="0"/>
              </a:rPr>
              <a:t>dalam</a:t>
            </a:r>
            <a:r>
              <a:rPr lang="en-ID" dirty="0">
                <a:solidFill>
                  <a:schemeClr val="bg1"/>
                </a:solidFill>
                <a:latin typeface="Myriad Pro" panose="020B0503030403020204" pitchFamily="34" charset="0"/>
              </a:rPr>
              <a:t> </a:t>
            </a:r>
          </a:p>
          <a:p>
            <a:pPr algn="just"/>
            <a:r>
              <a:rPr lang="en-ID" dirty="0" err="1">
                <a:solidFill>
                  <a:schemeClr val="bg1"/>
                </a:solidFill>
                <a:latin typeface="Myriad Pro" panose="020B0503030403020204" pitchFamily="34" charset="0"/>
              </a:rPr>
              <a:t>menganalisa</a:t>
            </a:r>
            <a:r>
              <a:rPr lang="en-ID" dirty="0">
                <a:solidFill>
                  <a:schemeClr val="bg1"/>
                </a:solidFill>
                <a:latin typeface="Myriad Pro" panose="020B0503030403020204" pitchFamily="34" charset="0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Myriad Pro" panose="020B0503030403020204" pitchFamily="34" charset="0"/>
              </a:rPr>
              <a:t>suatu</a:t>
            </a:r>
            <a:r>
              <a:rPr lang="en-ID" dirty="0">
                <a:solidFill>
                  <a:schemeClr val="bg1"/>
                </a:solidFill>
                <a:latin typeface="Myriad Pro" panose="020B0503030403020204" pitchFamily="34" charset="0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Myriad Pro" panose="020B0503030403020204" pitchFamily="34" charset="0"/>
              </a:rPr>
              <a:t>permasalahan</a:t>
            </a:r>
            <a:r>
              <a:rPr lang="en-ID" dirty="0">
                <a:solidFill>
                  <a:schemeClr val="bg1"/>
                </a:solidFill>
                <a:latin typeface="Myriad Pro" panose="020B0503030403020204" pitchFamily="34" charset="0"/>
              </a:rPr>
              <a:t> </a:t>
            </a:r>
            <a:r>
              <a:rPr lang="en-ID" dirty="0" err="1">
                <a:solidFill>
                  <a:schemeClr val="bg1"/>
                </a:solidFill>
                <a:latin typeface="Myriad Pro" panose="020B0503030403020204" pitchFamily="34" charset="0"/>
              </a:rPr>
              <a:t>dalam</a:t>
            </a:r>
            <a:r>
              <a:rPr lang="en-ID" dirty="0">
                <a:solidFill>
                  <a:schemeClr val="bg1"/>
                </a:solidFill>
                <a:latin typeface="Myriad Pro" panose="020B0503030403020204" pitchFamily="34" charset="0"/>
              </a:rPr>
              <a:t> </a:t>
            </a:r>
          </a:p>
          <a:p>
            <a:pPr algn="just"/>
            <a:r>
              <a:rPr lang="en-ID" dirty="0" err="1">
                <a:solidFill>
                  <a:schemeClr val="bg1"/>
                </a:solidFill>
                <a:latin typeface="Myriad Pro" panose="020B0503030403020204" pitchFamily="34" charset="0"/>
              </a:rPr>
              <a:t>komputer</a:t>
            </a:r>
            <a:r>
              <a:rPr lang="en-ID" dirty="0">
                <a:solidFill>
                  <a:schemeClr val="bg1"/>
                </a:solidFill>
                <a:latin typeface="Myriad Pro" panose="020B0503030403020204" pitchFamily="34" charset="0"/>
              </a:rPr>
              <a:t>.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72C24236-18CD-44E0-BB47-6471E9547075}"/>
              </a:ext>
            </a:extLst>
          </p:cNvPr>
          <p:cNvGraphicFramePr>
            <a:graphicFrameLocks noGrp="1"/>
          </p:cNvGraphicFramePr>
          <p:nvPr/>
        </p:nvGraphicFramePr>
        <p:xfrm>
          <a:off x="539552" y="915566"/>
          <a:ext cx="4104456" cy="39118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4136">
                  <a:extLst>
                    <a:ext uri="{9D8B030D-6E8A-4147-A177-3AD203B41FA5}">
                      <a16:colId xmlns:a16="http://schemas.microsoft.com/office/drawing/2014/main" val="3068124282"/>
                    </a:ext>
                  </a:extLst>
                </a:gridCol>
                <a:gridCol w="1296144">
                  <a:extLst>
                    <a:ext uri="{9D8B030D-6E8A-4147-A177-3AD203B41FA5}">
                      <a16:colId xmlns:a16="http://schemas.microsoft.com/office/drawing/2014/main" val="2369437543"/>
                    </a:ext>
                  </a:extLst>
                </a:gridCol>
                <a:gridCol w="1584176">
                  <a:extLst>
                    <a:ext uri="{9D8B030D-6E8A-4147-A177-3AD203B41FA5}">
                      <a16:colId xmlns:a16="http://schemas.microsoft.com/office/drawing/2014/main" val="1288429216"/>
                    </a:ext>
                  </a:extLst>
                </a:gridCol>
              </a:tblGrid>
              <a:tr h="636071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ysClr val="windowText" lastClr="000000"/>
                          </a:solidFill>
                        </a:rPr>
                        <a:t>Simbol</a:t>
                      </a:r>
                      <a:endParaRPr lang="en-ID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Nama</a:t>
                      </a:r>
                      <a:endParaRPr lang="en-ID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ysClr val="windowText" lastClr="000000"/>
                          </a:solidFill>
                        </a:rPr>
                        <a:t>Fungsi</a:t>
                      </a:r>
                      <a:endParaRPr lang="en-ID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1944688"/>
                  </a:ext>
                </a:extLst>
              </a:tr>
              <a:tr h="636071">
                <a:tc>
                  <a:txBody>
                    <a:bodyPr/>
                    <a:lstStyle/>
                    <a:p>
                      <a:endParaRPr lang="en-ID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Terminator</a:t>
                      </a:r>
                      <a:endParaRPr lang="en-ID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Memulai</a:t>
                      </a:r>
                      <a:r>
                        <a:rPr lang="en-US" sz="1400" dirty="0"/>
                        <a:t> dan </a:t>
                      </a:r>
                      <a:r>
                        <a:rPr lang="en-US" sz="1400" dirty="0" err="1"/>
                        <a:t>mengahiri</a:t>
                      </a:r>
                      <a:r>
                        <a:rPr lang="en-US" sz="1400" dirty="0"/>
                        <a:t> flowchart</a:t>
                      </a:r>
                      <a:endParaRPr lang="en-ID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7302276"/>
                  </a:ext>
                </a:extLst>
              </a:tr>
              <a:tr h="636071">
                <a:tc>
                  <a:txBody>
                    <a:bodyPr/>
                    <a:lstStyle/>
                    <a:p>
                      <a:endParaRPr lang="en-ID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Arrow</a:t>
                      </a:r>
                      <a:endParaRPr lang="en-ID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Arah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aliran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alur</a:t>
                      </a:r>
                      <a:endParaRPr lang="en-ID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2771825"/>
                  </a:ext>
                </a:extLst>
              </a:tr>
              <a:tr h="636071">
                <a:tc>
                  <a:txBody>
                    <a:bodyPr/>
                    <a:lstStyle/>
                    <a:p>
                      <a:endParaRPr lang="en-ID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Preparation</a:t>
                      </a:r>
                      <a:endParaRPr lang="en-ID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Inisialisasi</a:t>
                      </a:r>
                      <a:r>
                        <a:rPr lang="en-US" sz="1400" dirty="0"/>
                        <a:t> / </a:t>
                      </a:r>
                      <a:r>
                        <a:rPr lang="en-US" sz="1400" dirty="0" err="1"/>
                        <a:t>pemberian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nilai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awal</a:t>
                      </a:r>
                      <a:endParaRPr lang="en-ID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2384191"/>
                  </a:ext>
                </a:extLst>
              </a:tr>
              <a:tr h="636071">
                <a:tc>
                  <a:txBody>
                    <a:bodyPr/>
                    <a:lstStyle/>
                    <a:p>
                      <a:endParaRPr lang="en-ID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Data</a:t>
                      </a:r>
                      <a:endParaRPr lang="en-ID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Membaca</a:t>
                      </a:r>
                      <a:r>
                        <a:rPr lang="en-US" sz="1400" dirty="0"/>
                        <a:t> input dan </a:t>
                      </a:r>
                      <a:r>
                        <a:rPr lang="en-US" sz="1400" dirty="0" err="1"/>
                        <a:t>menampilkan</a:t>
                      </a:r>
                      <a:r>
                        <a:rPr lang="en-US" sz="1400" dirty="0"/>
                        <a:t> output</a:t>
                      </a:r>
                      <a:endParaRPr lang="en-ID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2627290"/>
                  </a:ext>
                </a:extLst>
              </a:tr>
              <a:tr h="636071">
                <a:tc>
                  <a:txBody>
                    <a:bodyPr/>
                    <a:lstStyle/>
                    <a:p>
                      <a:endParaRPr lang="en-ID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Process</a:t>
                      </a:r>
                      <a:endParaRPr lang="en-ID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Proses </a:t>
                      </a:r>
                      <a:r>
                        <a:rPr lang="en-US" sz="1400" dirty="0" err="1"/>
                        <a:t>pengerjaan</a:t>
                      </a:r>
                      <a:endParaRPr lang="en-ID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7050795"/>
                  </a:ext>
                </a:extLst>
              </a:tr>
            </a:tbl>
          </a:graphicData>
        </a:graphic>
      </p:graphicFrame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4A962BF-4281-41E3-8150-0FE6D1A68360}"/>
              </a:ext>
            </a:extLst>
          </p:cNvPr>
          <p:cNvSpPr/>
          <p:nvPr/>
        </p:nvSpPr>
        <p:spPr>
          <a:xfrm>
            <a:off x="755576" y="1707654"/>
            <a:ext cx="864096" cy="36004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E1006C4-EEE7-401C-9FE0-8EF2A81E4197}"/>
              </a:ext>
            </a:extLst>
          </p:cNvPr>
          <p:cNvCxnSpPr/>
          <p:nvPr/>
        </p:nvCxnSpPr>
        <p:spPr>
          <a:xfrm>
            <a:off x="827584" y="2499742"/>
            <a:ext cx="720080" cy="0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lowchart: Data 10">
            <a:extLst>
              <a:ext uri="{FF2B5EF4-FFF2-40B4-BE49-F238E27FC236}">
                <a16:creationId xmlns:a16="http://schemas.microsoft.com/office/drawing/2014/main" id="{8B6781EF-8E61-4F7C-BAD4-9C2A6E814007}"/>
              </a:ext>
            </a:extLst>
          </p:cNvPr>
          <p:cNvSpPr/>
          <p:nvPr/>
        </p:nvSpPr>
        <p:spPr>
          <a:xfrm>
            <a:off x="710283" y="3617610"/>
            <a:ext cx="864096" cy="360040"/>
          </a:xfrm>
          <a:prstGeom prst="flowChartInputOutput">
            <a:avLst/>
          </a:prstGeom>
          <a:solidFill>
            <a:schemeClr val="bg1">
              <a:lumMod val="95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3F064B4-DB2E-4E01-9496-1795055FDA4A}"/>
              </a:ext>
            </a:extLst>
          </p:cNvPr>
          <p:cNvSpPr/>
          <p:nvPr/>
        </p:nvSpPr>
        <p:spPr>
          <a:xfrm>
            <a:off x="746287" y="4299942"/>
            <a:ext cx="792088" cy="3600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  <p:sp>
        <p:nvSpPr>
          <p:cNvPr id="13" name="Flowchart: Preparation 12">
            <a:extLst>
              <a:ext uri="{FF2B5EF4-FFF2-40B4-BE49-F238E27FC236}">
                <a16:creationId xmlns:a16="http://schemas.microsoft.com/office/drawing/2014/main" id="{1FB85164-FA12-413F-B279-51E535B18E9B}"/>
              </a:ext>
            </a:extLst>
          </p:cNvPr>
          <p:cNvSpPr/>
          <p:nvPr/>
        </p:nvSpPr>
        <p:spPr>
          <a:xfrm>
            <a:off x="755576" y="2931790"/>
            <a:ext cx="864096" cy="432047"/>
          </a:xfrm>
          <a:prstGeom prst="flowChartPreparation">
            <a:avLst/>
          </a:prstGeom>
          <a:solidFill>
            <a:schemeClr val="bg1">
              <a:lumMod val="95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1542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6" grpId="0" animBg="1"/>
      <p:bldP spid="11" grpId="0" animBg="1"/>
      <p:bldP spid="12" grpId="0" animBg="1"/>
      <p:bldP spid="1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>
                <a:latin typeface="Myriad Pro" panose="020B0503030403020204" pitchFamily="34" charset="0"/>
              </a:rPr>
              <a:t>Program </a:t>
            </a:r>
            <a:r>
              <a:rPr lang="en-US" altLang="ko-KR" b="1" dirty="0" err="1">
                <a:latin typeface="Myriad Pro" panose="020B0503030403020204" pitchFamily="34" charset="0"/>
              </a:rPr>
              <a:t>Hitung</a:t>
            </a:r>
            <a:r>
              <a:rPr lang="en-US" altLang="ko-KR" b="1" dirty="0">
                <a:latin typeface="Myriad Pro" panose="020B0503030403020204" pitchFamily="34" charset="0"/>
              </a:rPr>
              <a:t> </a:t>
            </a:r>
            <a:r>
              <a:rPr lang="en-US" altLang="ko-KR" b="1" dirty="0" err="1">
                <a:latin typeface="Myriad Pro" panose="020B0503030403020204" pitchFamily="34" charset="0"/>
              </a:rPr>
              <a:t>Persegi</a:t>
            </a:r>
            <a:r>
              <a:rPr lang="en-US" altLang="ko-KR" b="1" dirty="0">
                <a:latin typeface="Myriad Pro" panose="020B0503030403020204" pitchFamily="34" charset="0"/>
              </a:rPr>
              <a:t> Panjang</a:t>
            </a:r>
            <a:endParaRPr lang="ko-KR" altLang="en-US" b="1" dirty="0">
              <a:latin typeface="Myriad Pro" panose="020B0503030403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96B316-D599-4863-A94A-A1EBC52D3C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6096" y="843558"/>
            <a:ext cx="2100744" cy="3851468"/>
          </a:xfrm>
          <a:prstGeom prst="rect">
            <a:avLst/>
          </a:prstGeom>
        </p:spPr>
      </p:pic>
      <p:graphicFrame>
        <p:nvGraphicFramePr>
          <p:cNvPr id="6" name="Table 3">
            <a:extLst>
              <a:ext uri="{FF2B5EF4-FFF2-40B4-BE49-F238E27FC236}">
                <a16:creationId xmlns:a16="http://schemas.microsoft.com/office/drawing/2014/main" id="{7AE472C9-4B1C-4B4F-889A-3E017770B3A1}"/>
              </a:ext>
            </a:extLst>
          </p:cNvPr>
          <p:cNvGraphicFramePr>
            <a:graphicFrameLocks noGrp="1"/>
          </p:cNvGraphicFramePr>
          <p:nvPr/>
        </p:nvGraphicFramePr>
        <p:xfrm>
          <a:off x="539552" y="915566"/>
          <a:ext cx="4104456" cy="39118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4136">
                  <a:extLst>
                    <a:ext uri="{9D8B030D-6E8A-4147-A177-3AD203B41FA5}">
                      <a16:colId xmlns:a16="http://schemas.microsoft.com/office/drawing/2014/main" val="3068124282"/>
                    </a:ext>
                  </a:extLst>
                </a:gridCol>
                <a:gridCol w="1296144">
                  <a:extLst>
                    <a:ext uri="{9D8B030D-6E8A-4147-A177-3AD203B41FA5}">
                      <a16:colId xmlns:a16="http://schemas.microsoft.com/office/drawing/2014/main" val="2369437543"/>
                    </a:ext>
                  </a:extLst>
                </a:gridCol>
                <a:gridCol w="1584176">
                  <a:extLst>
                    <a:ext uri="{9D8B030D-6E8A-4147-A177-3AD203B41FA5}">
                      <a16:colId xmlns:a16="http://schemas.microsoft.com/office/drawing/2014/main" val="1288429216"/>
                    </a:ext>
                  </a:extLst>
                </a:gridCol>
              </a:tblGrid>
              <a:tr h="636071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ysClr val="windowText" lastClr="000000"/>
                          </a:solidFill>
                        </a:rPr>
                        <a:t>Simbol</a:t>
                      </a:r>
                      <a:endParaRPr lang="en-ID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Nama</a:t>
                      </a:r>
                      <a:endParaRPr lang="en-ID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ysClr val="windowText" lastClr="000000"/>
                          </a:solidFill>
                        </a:rPr>
                        <a:t>Fungsi</a:t>
                      </a:r>
                      <a:endParaRPr lang="en-ID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1944688"/>
                  </a:ext>
                </a:extLst>
              </a:tr>
              <a:tr h="636071">
                <a:tc>
                  <a:txBody>
                    <a:bodyPr/>
                    <a:lstStyle/>
                    <a:p>
                      <a:endParaRPr lang="en-ID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Terminator</a:t>
                      </a:r>
                      <a:endParaRPr lang="en-ID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Memulai</a:t>
                      </a:r>
                      <a:r>
                        <a:rPr lang="en-US" sz="1400" dirty="0"/>
                        <a:t> dan </a:t>
                      </a:r>
                      <a:r>
                        <a:rPr lang="en-US" sz="1400" dirty="0" err="1"/>
                        <a:t>mengahiri</a:t>
                      </a:r>
                      <a:r>
                        <a:rPr lang="en-US" sz="1400" dirty="0"/>
                        <a:t> flowchart</a:t>
                      </a:r>
                      <a:endParaRPr lang="en-ID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7302276"/>
                  </a:ext>
                </a:extLst>
              </a:tr>
              <a:tr h="636071">
                <a:tc>
                  <a:txBody>
                    <a:bodyPr/>
                    <a:lstStyle/>
                    <a:p>
                      <a:endParaRPr lang="en-ID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Arrow</a:t>
                      </a:r>
                      <a:endParaRPr lang="en-ID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Arah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aliran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alur</a:t>
                      </a:r>
                      <a:endParaRPr lang="en-ID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2771825"/>
                  </a:ext>
                </a:extLst>
              </a:tr>
              <a:tr h="636071">
                <a:tc>
                  <a:txBody>
                    <a:bodyPr/>
                    <a:lstStyle/>
                    <a:p>
                      <a:endParaRPr lang="en-ID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Preparation</a:t>
                      </a:r>
                      <a:endParaRPr lang="en-ID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Inisialisasi</a:t>
                      </a:r>
                      <a:r>
                        <a:rPr lang="en-US" sz="1400" dirty="0"/>
                        <a:t> / </a:t>
                      </a:r>
                      <a:r>
                        <a:rPr lang="en-US" sz="1400" dirty="0" err="1"/>
                        <a:t>pemberian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nilai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awal</a:t>
                      </a:r>
                      <a:endParaRPr lang="en-ID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2384191"/>
                  </a:ext>
                </a:extLst>
              </a:tr>
              <a:tr h="636071">
                <a:tc>
                  <a:txBody>
                    <a:bodyPr/>
                    <a:lstStyle/>
                    <a:p>
                      <a:endParaRPr lang="en-ID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Data</a:t>
                      </a:r>
                      <a:endParaRPr lang="en-ID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Membaca</a:t>
                      </a:r>
                      <a:r>
                        <a:rPr lang="en-US" sz="1400" dirty="0"/>
                        <a:t> input dan </a:t>
                      </a:r>
                      <a:r>
                        <a:rPr lang="en-US" sz="1400" dirty="0" err="1"/>
                        <a:t>menampilkan</a:t>
                      </a:r>
                      <a:r>
                        <a:rPr lang="en-US" sz="1400" dirty="0"/>
                        <a:t> output</a:t>
                      </a:r>
                      <a:endParaRPr lang="en-ID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2627290"/>
                  </a:ext>
                </a:extLst>
              </a:tr>
              <a:tr h="636071">
                <a:tc>
                  <a:txBody>
                    <a:bodyPr/>
                    <a:lstStyle/>
                    <a:p>
                      <a:endParaRPr lang="en-ID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Process</a:t>
                      </a:r>
                      <a:endParaRPr lang="en-ID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Proses </a:t>
                      </a:r>
                      <a:r>
                        <a:rPr lang="en-US" sz="1400" dirty="0" err="1"/>
                        <a:t>pengerjaan</a:t>
                      </a:r>
                      <a:endParaRPr lang="en-ID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7050795"/>
                  </a:ext>
                </a:extLst>
              </a:tr>
            </a:tbl>
          </a:graphicData>
        </a:graphic>
      </p:graphicFrame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6C4A04E-7135-430D-AC04-8E565C765C63}"/>
              </a:ext>
            </a:extLst>
          </p:cNvPr>
          <p:cNvSpPr/>
          <p:nvPr/>
        </p:nvSpPr>
        <p:spPr>
          <a:xfrm>
            <a:off x="755576" y="1707654"/>
            <a:ext cx="864096" cy="36004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F0D0195-28DE-4A55-A9D6-BDE8E5A410B4}"/>
              </a:ext>
            </a:extLst>
          </p:cNvPr>
          <p:cNvCxnSpPr/>
          <p:nvPr/>
        </p:nvCxnSpPr>
        <p:spPr>
          <a:xfrm>
            <a:off x="827584" y="2499742"/>
            <a:ext cx="720080" cy="0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lowchart: Data 9">
            <a:extLst>
              <a:ext uri="{FF2B5EF4-FFF2-40B4-BE49-F238E27FC236}">
                <a16:creationId xmlns:a16="http://schemas.microsoft.com/office/drawing/2014/main" id="{A80DBA57-BC0E-4CF1-BA41-CF9FC9C209AA}"/>
              </a:ext>
            </a:extLst>
          </p:cNvPr>
          <p:cNvSpPr/>
          <p:nvPr/>
        </p:nvSpPr>
        <p:spPr>
          <a:xfrm>
            <a:off x="710283" y="3617610"/>
            <a:ext cx="864096" cy="360040"/>
          </a:xfrm>
          <a:prstGeom prst="flowChartInputOutput">
            <a:avLst/>
          </a:prstGeom>
          <a:solidFill>
            <a:schemeClr val="bg1">
              <a:lumMod val="95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78B94F9-88F5-4FA7-BDD1-79A398DEA0E3}"/>
              </a:ext>
            </a:extLst>
          </p:cNvPr>
          <p:cNvSpPr/>
          <p:nvPr/>
        </p:nvSpPr>
        <p:spPr>
          <a:xfrm>
            <a:off x="746287" y="4299942"/>
            <a:ext cx="792088" cy="3600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  <p:sp>
        <p:nvSpPr>
          <p:cNvPr id="12" name="Flowchart: Preparation 11">
            <a:extLst>
              <a:ext uri="{FF2B5EF4-FFF2-40B4-BE49-F238E27FC236}">
                <a16:creationId xmlns:a16="http://schemas.microsoft.com/office/drawing/2014/main" id="{CB30A750-57C1-4ED4-AA63-2AA050C56FB6}"/>
              </a:ext>
            </a:extLst>
          </p:cNvPr>
          <p:cNvSpPr/>
          <p:nvPr/>
        </p:nvSpPr>
        <p:spPr>
          <a:xfrm>
            <a:off x="755576" y="2931790"/>
            <a:ext cx="864096" cy="432047"/>
          </a:xfrm>
          <a:prstGeom prst="flowChartPreparation">
            <a:avLst/>
          </a:prstGeom>
          <a:solidFill>
            <a:schemeClr val="bg1">
              <a:lumMod val="95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9559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1" grpId="0" animBg="1"/>
      <p:bldP spid="1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 err="1">
                <a:latin typeface="Myriad Pro" panose="020B0503030403020204" pitchFamily="34" charset="0"/>
              </a:rPr>
              <a:t>Ilustrasi</a:t>
            </a:r>
            <a:r>
              <a:rPr lang="en-US" altLang="ko-KR" b="1" dirty="0">
                <a:latin typeface="Myriad Pro" panose="020B0503030403020204" pitchFamily="34" charset="0"/>
              </a:rPr>
              <a:t> </a:t>
            </a:r>
            <a:r>
              <a:rPr lang="en-US" altLang="ko-KR" b="1" dirty="0" err="1">
                <a:latin typeface="Myriad Pro" panose="020B0503030403020204" pitchFamily="34" charset="0"/>
              </a:rPr>
              <a:t>Deklarasi</a:t>
            </a:r>
            <a:r>
              <a:rPr lang="en-US" altLang="ko-KR" b="1" dirty="0">
                <a:latin typeface="Myriad Pro" panose="020B0503030403020204" pitchFamily="34" charset="0"/>
              </a:rPr>
              <a:t> </a:t>
            </a:r>
            <a:r>
              <a:rPr lang="en-US" altLang="ko-KR" b="1" dirty="0" err="1">
                <a:latin typeface="Myriad Pro" panose="020B0503030403020204" pitchFamily="34" charset="0"/>
              </a:rPr>
              <a:t>Variabel</a:t>
            </a:r>
            <a:endParaRPr lang="ko-KR" altLang="en-US" b="1" dirty="0">
              <a:latin typeface="Myriad Pro" panose="020B0503030403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91A1D8-F5E2-4011-96A5-2C53D00C2E16}"/>
              </a:ext>
            </a:extLst>
          </p:cNvPr>
          <p:cNvSpPr txBox="1"/>
          <p:nvPr/>
        </p:nvSpPr>
        <p:spPr>
          <a:xfrm>
            <a:off x="683568" y="1131590"/>
            <a:ext cx="4084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  <a:latin typeface="Myriad Pro" panose="020B0503030403020204" pitchFamily="34" charset="0"/>
              </a:rPr>
              <a:t>Variabel</a:t>
            </a:r>
            <a:r>
              <a:rPr lang="en-US" dirty="0">
                <a:solidFill>
                  <a:schemeClr val="bg1"/>
                </a:solidFill>
                <a:latin typeface="Myriad Pro" panose="020B0503030403020204" pitchFamily="34" charset="0"/>
              </a:rPr>
              <a:t> : </a:t>
            </a:r>
            <a:r>
              <a:rPr lang="en-US" dirty="0" err="1">
                <a:solidFill>
                  <a:schemeClr val="bg1"/>
                </a:solidFill>
                <a:latin typeface="Myriad Pro" panose="020B0503030403020204" pitchFamily="34" charset="0"/>
              </a:rPr>
              <a:t>tempat</a:t>
            </a:r>
            <a:r>
              <a:rPr lang="en-US" dirty="0">
                <a:solidFill>
                  <a:schemeClr val="bg1"/>
                </a:solidFill>
                <a:latin typeface="Myriad Pro" panose="020B0503030403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yriad Pro" panose="020B0503030403020204" pitchFamily="34" charset="0"/>
              </a:rPr>
              <a:t>untuk</a:t>
            </a:r>
            <a:r>
              <a:rPr lang="en-US" dirty="0">
                <a:solidFill>
                  <a:schemeClr val="bg1"/>
                </a:solidFill>
                <a:latin typeface="Myriad Pro" panose="020B0503030403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yriad Pro" panose="020B0503030403020204" pitchFamily="34" charset="0"/>
              </a:rPr>
              <a:t>menyimpan</a:t>
            </a:r>
            <a:r>
              <a:rPr lang="en-US" dirty="0">
                <a:solidFill>
                  <a:schemeClr val="bg1"/>
                </a:solidFill>
                <a:latin typeface="Myriad Pro" panose="020B0503030403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yriad Pro" panose="020B0503030403020204" pitchFamily="34" charset="0"/>
              </a:rPr>
              <a:t>nilai</a:t>
            </a:r>
            <a:endParaRPr lang="en-ID" dirty="0">
              <a:solidFill>
                <a:schemeClr val="bg1"/>
              </a:solidFill>
              <a:latin typeface="Myriad Pro" panose="020B0503030403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73E180F-7784-4EEC-9CF4-474CC435A0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840" y="1952887"/>
            <a:ext cx="1825944" cy="1355899"/>
          </a:xfrm>
          <a:prstGeom prst="rect">
            <a:avLst/>
          </a:prstGeom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3F8C2BEA-A6AF-4D80-AD4F-19BD64AFCDF2}"/>
              </a:ext>
            </a:extLst>
          </p:cNvPr>
          <p:cNvSpPr/>
          <p:nvPr/>
        </p:nvSpPr>
        <p:spPr>
          <a:xfrm>
            <a:off x="2915816" y="2345256"/>
            <a:ext cx="936104" cy="576064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11F5655-977A-455B-B0CC-4CD176B7D01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52" y="1952886"/>
            <a:ext cx="1355899" cy="135589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CA2CE84-DB7A-4FB6-ADBA-E19CE77F1F69}"/>
              </a:ext>
            </a:extLst>
          </p:cNvPr>
          <p:cNvSpPr txBox="1"/>
          <p:nvPr/>
        </p:nvSpPr>
        <p:spPr>
          <a:xfrm>
            <a:off x="1185372" y="3308785"/>
            <a:ext cx="10588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Myriad Pro" panose="020B0503030403020204" pitchFamily="34" charset="0"/>
              </a:rPr>
              <a:t>NILAI</a:t>
            </a:r>
            <a:endParaRPr lang="en-ID" sz="2800" b="1" dirty="0">
              <a:solidFill>
                <a:schemeClr val="bg1"/>
              </a:solidFill>
              <a:latin typeface="Myriad Pro" panose="020B0503030403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3EB2699-3900-42B4-ADEF-1938934359F2}"/>
              </a:ext>
            </a:extLst>
          </p:cNvPr>
          <p:cNvSpPr txBox="1"/>
          <p:nvPr/>
        </p:nvSpPr>
        <p:spPr>
          <a:xfrm>
            <a:off x="3952617" y="3302609"/>
            <a:ext cx="17715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Myriad Pro" panose="020B0503030403020204" pitchFamily="34" charset="0"/>
              </a:rPr>
              <a:t>VARIABEL</a:t>
            </a:r>
            <a:endParaRPr lang="en-ID" sz="2800" b="1" dirty="0">
              <a:solidFill>
                <a:schemeClr val="bg1"/>
              </a:solidFill>
              <a:latin typeface="Myriad Pro" panose="020B0503030403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4E23E96-317D-47D7-8C97-12F5D7C3ECAC}"/>
              </a:ext>
            </a:extLst>
          </p:cNvPr>
          <p:cNvSpPr txBox="1"/>
          <p:nvPr/>
        </p:nvSpPr>
        <p:spPr>
          <a:xfrm>
            <a:off x="5883671" y="843558"/>
            <a:ext cx="1548822" cy="37702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900" b="1" dirty="0">
                <a:solidFill>
                  <a:srgbClr val="FFC000"/>
                </a:solidFill>
                <a:latin typeface="Myriad Pro" panose="020B0503030403020204" pitchFamily="34" charset="0"/>
              </a:rPr>
              <a:t>?</a:t>
            </a:r>
            <a:endParaRPr lang="en-ID" sz="23900" b="1" dirty="0">
              <a:solidFill>
                <a:srgbClr val="FFC000"/>
              </a:solidFill>
              <a:latin typeface="Myriad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8820377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3" grpId="0" animBg="1"/>
      <p:bldP spid="16" grpId="0"/>
      <p:bldP spid="17" grpId="0"/>
      <p:bldP spid="1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 err="1">
                <a:latin typeface="Myriad Pro" panose="020B0503030403020204" pitchFamily="34" charset="0"/>
              </a:rPr>
              <a:t>Ilustrasi</a:t>
            </a:r>
            <a:r>
              <a:rPr lang="en-US" altLang="ko-KR" b="1" dirty="0">
                <a:latin typeface="Myriad Pro" panose="020B0503030403020204" pitchFamily="34" charset="0"/>
              </a:rPr>
              <a:t> </a:t>
            </a:r>
            <a:r>
              <a:rPr lang="en-US" altLang="ko-KR" b="1" dirty="0" err="1">
                <a:latin typeface="Myriad Pro" panose="020B0503030403020204" pitchFamily="34" charset="0"/>
              </a:rPr>
              <a:t>Deklarasi</a:t>
            </a:r>
            <a:r>
              <a:rPr lang="en-US" altLang="ko-KR" b="1" dirty="0">
                <a:latin typeface="Myriad Pro" panose="020B0503030403020204" pitchFamily="34" charset="0"/>
              </a:rPr>
              <a:t> </a:t>
            </a:r>
            <a:r>
              <a:rPr lang="en-US" altLang="ko-KR" b="1" dirty="0" err="1">
                <a:latin typeface="Myriad Pro" panose="020B0503030403020204" pitchFamily="34" charset="0"/>
              </a:rPr>
              <a:t>Variabel</a:t>
            </a:r>
            <a:endParaRPr lang="ko-KR" altLang="en-US" b="1" dirty="0">
              <a:latin typeface="Myriad Pro" panose="020B0503030403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73E180F-7784-4EEC-9CF4-474CC435A0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088" y="1563638"/>
            <a:ext cx="1825944" cy="1355899"/>
          </a:xfrm>
          <a:prstGeom prst="rect">
            <a:avLst/>
          </a:prstGeom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3F8C2BEA-A6AF-4D80-AD4F-19BD64AFCDF2}"/>
              </a:ext>
            </a:extLst>
          </p:cNvPr>
          <p:cNvSpPr/>
          <p:nvPr/>
        </p:nvSpPr>
        <p:spPr>
          <a:xfrm rot="10800000">
            <a:off x="4058863" y="1995686"/>
            <a:ext cx="936104" cy="576064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11F5655-977A-455B-B0CC-4CD176B7D01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3071" y="1563638"/>
            <a:ext cx="1355899" cy="135589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CA2CE84-DB7A-4FB6-ADBA-E19CE77F1F69}"/>
              </a:ext>
            </a:extLst>
          </p:cNvPr>
          <p:cNvSpPr txBox="1"/>
          <p:nvPr/>
        </p:nvSpPr>
        <p:spPr>
          <a:xfrm>
            <a:off x="5747620" y="2919536"/>
            <a:ext cx="10588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Myriad Pro" panose="020B0503030403020204" pitchFamily="34" charset="0"/>
              </a:rPr>
              <a:t>NILAI</a:t>
            </a:r>
            <a:endParaRPr lang="en-ID" sz="2800" b="1" dirty="0">
              <a:solidFill>
                <a:schemeClr val="bg1"/>
              </a:solidFill>
              <a:latin typeface="Myriad Pro" panose="020B0503030403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3EB2699-3900-42B4-ADEF-1938934359F2}"/>
              </a:ext>
            </a:extLst>
          </p:cNvPr>
          <p:cNvSpPr txBox="1"/>
          <p:nvPr/>
        </p:nvSpPr>
        <p:spPr>
          <a:xfrm>
            <a:off x="2195736" y="2913361"/>
            <a:ext cx="17715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Myriad Pro" panose="020B0503030403020204" pitchFamily="34" charset="0"/>
              </a:rPr>
              <a:t>VARIABEL</a:t>
            </a:r>
            <a:endParaRPr lang="en-ID" sz="2800" b="1" dirty="0">
              <a:solidFill>
                <a:schemeClr val="bg1"/>
              </a:solidFill>
              <a:latin typeface="Myriad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6172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6" grpId="0"/>
      <p:bldP spid="1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>
                <a:latin typeface="Myriad Pro" panose="020B0503030403020204" pitchFamily="34" charset="0"/>
              </a:rPr>
              <a:t>Program </a:t>
            </a:r>
            <a:r>
              <a:rPr lang="en-US" altLang="ko-KR" b="1" dirty="0" err="1">
                <a:latin typeface="Myriad Pro" panose="020B0503030403020204" pitchFamily="34" charset="0"/>
              </a:rPr>
              <a:t>Hitung</a:t>
            </a:r>
            <a:r>
              <a:rPr lang="en-US" altLang="ko-KR" b="1" dirty="0">
                <a:latin typeface="Myriad Pro" panose="020B0503030403020204" pitchFamily="34" charset="0"/>
              </a:rPr>
              <a:t> </a:t>
            </a:r>
            <a:r>
              <a:rPr lang="en-US" altLang="ko-KR" b="1" dirty="0" err="1">
                <a:latin typeface="Myriad Pro" panose="020B0503030403020204" pitchFamily="34" charset="0"/>
              </a:rPr>
              <a:t>Persegi</a:t>
            </a:r>
            <a:r>
              <a:rPr lang="en-US" altLang="ko-KR" b="1" dirty="0">
                <a:latin typeface="Myriad Pro" panose="020B0503030403020204" pitchFamily="34" charset="0"/>
              </a:rPr>
              <a:t> Panjang</a:t>
            </a:r>
            <a:endParaRPr lang="ko-KR" altLang="en-US" b="1" dirty="0">
              <a:latin typeface="Myriad Pro" panose="020B0503030403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96B316-D599-4863-A94A-A1EBC52D3C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6096" y="843558"/>
            <a:ext cx="2100744" cy="3851468"/>
          </a:xfrm>
          <a:prstGeom prst="rect">
            <a:avLst/>
          </a:prstGeom>
        </p:spPr>
      </p:pic>
      <p:graphicFrame>
        <p:nvGraphicFramePr>
          <p:cNvPr id="6" name="Table 3">
            <a:extLst>
              <a:ext uri="{FF2B5EF4-FFF2-40B4-BE49-F238E27FC236}">
                <a16:creationId xmlns:a16="http://schemas.microsoft.com/office/drawing/2014/main" id="{7AE472C9-4B1C-4B4F-889A-3E017770B3A1}"/>
              </a:ext>
            </a:extLst>
          </p:cNvPr>
          <p:cNvGraphicFramePr>
            <a:graphicFrameLocks noGrp="1"/>
          </p:cNvGraphicFramePr>
          <p:nvPr/>
        </p:nvGraphicFramePr>
        <p:xfrm>
          <a:off x="539552" y="915566"/>
          <a:ext cx="4104456" cy="39118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4136">
                  <a:extLst>
                    <a:ext uri="{9D8B030D-6E8A-4147-A177-3AD203B41FA5}">
                      <a16:colId xmlns:a16="http://schemas.microsoft.com/office/drawing/2014/main" val="3068124282"/>
                    </a:ext>
                  </a:extLst>
                </a:gridCol>
                <a:gridCol w="1296144">
                  <a:extLst>
                    <a:ext uri="{9D8B030D-6E8A-4147-A177-3AD203B41FA5}">
                      <a16:colId xmlns:a16="http://schemas.microsoft.com/office/drawing/2014/main" val="2369437543"/>
                    </a:ext>
                  </a:extLst>
                </a:gridCol>
                <a:gridCol w="1584176">
                  <a:extLst>
                    <a:ext uri="{9D8B030D-6E8A-4147-A177-3AD203B41FA5}">
                      <a16:colId xmlns:a16="http://schemas.microsoft.com/office/drawing/2014/main" val="1288429216"/>
                    </a:ext>
                  </a:extLst>
                </a:gridCol>
              </a:tblGrid>
              <a:tr h="636071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ysClr val="windowText" lastClr="000000"/>
                          </a:solidFill>
                        </a:rPr>
                        <a:t>Simbol</a:t>
                      </a:r>
                      <a:endParaRPr lang="en-ID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Nama</a:t>
                      </a:r>
                      <a:endParaRPr lang="en-ID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ysClr val="windowText" lastClr="000000"/>
                          </a:solidFill>
                        </a:rPr>
                        <a:t>Fungsi</a:t>
                      </a:r>
                      <a:endParaRPr lang="en-ID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1944688"/>
                  </a:ext>
                </a:extLst>
              </a:tr>
              <a:tr h="636071">
                <a:tc>
                  <a:txBody>
                    <a:bodyPr/>
                    <a:lstStyle/>
                    <a:p>
                      <a:endParaRPr lang="en-ID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Terminator</a:t>
                      </a:r>
                      <a:endParaRPr lang="en-ID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Memulai</a:t>
                      </a:r>
                      <a:r>
                        <a:rPr lang="en-US" sz="1400" dirty="0"/>
                        <a:t> dan </a:t>
                      </a:r>
                      <a:r>
                        <a:rPr lang="en-US" sz="1400" dirty="0" err="1"/>
                        <a:t>mengahiri</a:t>
                      </a:r>
                      <a:r>
                        <a:rPr lang="en-US" sz="1400" dirty="0"/>
                        <a:t> flowchart</a:t>
                      </a:r>
                      <a:endParaRPr lang="en-ID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7302276"/>
                  </a:ext>
                </a:extLst>
              </a:tr>
              <a:tr h="636071">
                <a:tc>
                  <a:txBody>
                    <a:bodyPr/>
                    <a:lstStyle/>
                    <a:p>
                      <a:endParaRPr lang="en-ID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Arrow</a:t>
                      </a:r>
                      <a:endParaRPr lang="en-ID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Arah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aliran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alur</a:t>
                      </a:r>
                      <a:endParaRPr lang="en-ID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2771825"/>
                  </a:ext>
                </a:extLst>
              </a:tr>
              <a:tr h="636071">
                <a:tc>
                  <a:txBody>
                    <a:bodyPr/>
                    <a:lstStyle/>
                    <a:p>
                      <a:endParaRPr lang="en-ID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Preparation</a:t>
                      </a:r>
                      <a:endParaRPr lang="en-ID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Inisialisasi</a:t>
                      </a:r>
                      <a:r>
                        <a:rPr lang="en-US" sz="1400" dirty="0"/>
                        <a:t> / </a:t>
                      </a:r>
                      <a:r>
                        <a:rPr lang="en-US" sz="1400" dirty="0" err="1"/>
                        <a:t>pemberian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nilai</a:t>
                      </a:r>
                      <a:r>
                        <a:rPr lang="en-US" sz="1400" dirty="0"/>
                        <a:t> </a:t>
                      </a:r>
                      <a:r>
                        <a:rPr lang="en-US" sz="1400" dirty="0" err="1"/>
                        <a:t>awal</a:t>
                      </a:r>
                      <a:endParaRPr lang="en-ID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2384191"/>
                  </a:ext>
                </a:extLst>
              </a:tr>
              <a:tr h="636071">
                <a:tc>
                  <a:txBody>
                    <a:bodyPr/>
                    <a:lstStyle/>
                    <a:p>
                      <a:endParaRPr lang="en-ID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Data</a:t>
                      </a:r>
                      <a:endParaRPr lang="en-ID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Membaca</a:t>
                      </a:r>
                      <a:r>
                        <a:rPr lang="en-US" sz="1400" dirty="0"/>
                        <a:t> input dan </a:t>
                      </a:r>
                      <a:r>
                        <a:rPr lang="en-US" sz="1400" dirty="0" err="1"/>
                        <a:t>menampilkan</a:t>
                      </a:r>
                      <a:r>
                        <a:rPr lang="en-US" sz="1400" dirty="0"/>
                        <a:t> output</a:t>
                      </a:r>
                      <a:endParaRPr lang="en-ID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2627290"/>
                  </a:ext>
                </a:extLst>
              </a:tr>
              <a:tr h="636071">
                <a:tc>
                  <a:txBody>
                    <a:bodyPr/>
                    <a:lstStyle/>
                    <a:p>
                      <a:endParaRPr lang="en-ID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Process</a:t>
                      </a:r>
                      <a:endParaRPr lang="en-ID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Proses </a:t>
                      </a:r>
                      <a:r>
                        <a:rPr lang="en-US" sz="1400" dirty="0" err="1"/>
                        <a:t>pengerjaan</a:t>
                      </a:r>
                      <a:endParaRPr lang="en-ID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7050795"/>
                  </a:ext>
                </a:extLst>
              </a:tr>
            </a:tbl>
          </a:graphicData>
        </a:graphic>
      </p:graphicFrame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6C4A04E-7135-430D-AC04-8E565C765C63}"/>
              </a:ext>
            </a:extLst>
          </p:cNvPr>
          <p:cNvSpPr/>
          <p:nvPr/>
        </p:nvSpPr>
        <p:spPr>
          <a:xfrm>
            <a:off x="755576" y="1707654"/>
            <a:ext cx="864096" cy="36004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F0D0195-28DE-4A55-A9D6-BDE8E5A410B4}"/>
              </a:ext>
            </a:extLst>
          </p:cNvPr>
          <p:cNvCxnSpPr/>
          <p:nvPr/>
        </p:nvCxnSpPr>
        <p:spPr>
          <a:xfrm>
            <a:off x="827584" y="2499742"/>
            <a:ext cx="720080" cy="0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lowchart: Data 9">
            <a:extLst>
              <a:ext uri="{FF2B5EF4-FFF2-40B4-BE49-F238E27FC236}">
                <a16:creationId xmlns:a16="http://schemas.microsoft.com/office/drawing/2014/main" id="{A80DBA57-BC0E-4CF1-BA41-CF9FC9C209AA}"/>
              </a:ext>
            </a:extLst>
          </p:cNvPr>
          <p:cNvSpPr/>
          <p:nvPr/>
        </p:nvSpPr>
        <p:spPr>
          <a:xfrm>
            <a:off x="710283" y="3617610"/>
            <a:ext cx="864096" cy="360040"/>
          </a:xfrm>
          <a:prstGeom prst="flowChartInputOutput">
            <a:avLst/>
          </a:prstGeom>
          <a:solidFill>
            <a:schemeClr val="bg1">
              <a:lumMod val="95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78B94F9-88F5-4FA7-BDD1-79A398DEA0E3}"/>
              </a:ext>
            </a:extLst>
          </p:cNvPr>
          <p:cNvSpPr/>
          <p:nvPr/>
        </p:nvSpPr>
        <p:spPr>
          <a:xfrm>
            <a:off x="746287" y="4299942"/>
            <a:ext cx="792088" cy="3600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  <p:sp>
        <p:nvSpPr>
          <p:cNvPr id="12" name="Flowchart: Preparation 11">
            <a:extLst>
              <a:ext uri="{FF2B5EF4-FFF2-40B4-BE49-F238E27FC236}">
                <a16:creationId xmlns:a16="http://schemas.microsoft.com/office/drawing/2014/main" id="{CB30A750-57C1-4ED4-AA63-2AA050C56FB6}"/>
              </a:ext>
            </a:extLst>
          </p:cNvPr>
          <p:cNvSpPr/>
          <p:nvPr/>
        </p:nvSpPr>
        <p:spPr>
          <a:xfrm>
            <a:off x="755576" y="2931790"/>
            <a:ext cx="864096" cy="432047"/>
          </a:xfrm>
          <a:prstGeom prst="flowChartPreparation">
            <a:avLst/>
          </a:prstGeom>
          <a:solidFill>
            <a:schemeClr val="bg1">
              <a:lumMod val="95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0121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 txBox="1">
            <a:spLocks/>
          </p:cNvSpPr>
          <p:nvPr/>
        </p:nvSpPr>
        <p:spPr>
          <a:xfrm>
            <a:off x="3771948" y="377203"/>
            <a:ext cx="5111552" cy="576064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b="1" dirty="0">
                <a:solidFill>
                  <a:schemeClr val="accent2"/>
                </a:solidFill>
                <a:latin typeface="Myriad Pro" panose="020B0503030403020204" pitchFamily="34" charset="0"/>
                <a:cs typeface="Arial" pitchFamily="34" charset="0"/>
              </a:rPr>
              <a:t>TIPS </a:t>
            </a:r>
            <a:r>
              <a:rPr lang="en-US" sz="2400" b="1" dirty="0" err="1">
                <a:solidFill>
                  <a:schemeClr val="accent2"/>
                </a:solidFill>
                <a:latin typeface="Myriad Pro" panose="020B0503030403020204" pitchFamily="34" charset="0"/>
                <a:cs typeface="Arial" pitchFamily="34" charset="0"/>
              </a:rPr>
              <a:t>Menggunakan</a:t>
            </a:r>
            <a:r>
              <a:rPr lang="en-US" sz="2400" b="1" dirty="0">
                <a:solidFill>
                  <a:schemeClr val="accent2"/>
                </a:solidFill>
                <a:latin typeface="Myriad Pro" panose="020B0503030403020204" pitchFamily="34" charset="0"/>
                <a:cs typeface="Arial" pitchFamily="34" charset="0"/>
              </a:rPr>
              <a:t> </a:t>
            </a:r>
            <a:r>
              <a:rPr lang="en-US" sz="2400" b="1" dirty="0" err="1">
                <a:solidFill>
                  <a:schemeClr val="accent2"/>
                </a:solidFill>
                <a:latin typeface="Myriad Pro" panose="020B0503030403020204" pitchFamily="34" charset="0"/>
                <a:cs typeface="Arial" pitchFamily="34" charset="0"/>
              </a:rPr>
              <a:t>FlowChart</a:t>
            </a:r>
            <a:endParaRPr lang="en-US" sz="2400" b="1" dirty="0">
              <a:solidFill>
                <a:schemeClr val="accent2"/>
              </a:solidFill>
              <a:latin typeface="Myriad Pro" panose="020B0503030403020204" pitchFamily="34" charset="0"/>
              <a:cs typeface="Arial" pitchFamily="34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3480374" y="1295411"/>
            <a:ext cx="5328592" cy="755937"/>
            <a:chOff x="3414539" y="1203598"/>
            <a:chExt cx="5328592" cy="755937"/>
          </a:xfrm>
        </p:grpSpPr>
        <p:grpSp>
          <p:nvGrpSpPr>
            <p:cNvPr id="13" name="Group 12"/>
            <p:cNvGrpSpPr/>
            <p:nvPr/>
          </p:nvGrpSpPr>
          <p:grpSpPr>
            <a:xfrm>
              <a:off x="3414539" y="1203598"/>
              <a:ext cx="3816400" cy="576064"/>
              <a:chOff x="4572000" y="1743933"/>
              <a:chExt cx="3816400" cy="576064"/>
            </a:xfrm>
            <a:solidFill>
              <a:srgbClr val="FFC000"/>
            </a:solidFill>
          </p:grpSpPr>
          <p:sp>
            <p:nvSpPr>
              <p:cNvPr id="14" name="Rectangle 13"/>
              <p:cNvSpPr/>
              <p:nvPr/>
            </p:nvSpPr>
            <p:spPr>
              <a:xfrm>
                <a:off x="4788024" y="1743933"/>
                <a:ext cx="3384376" cy="576064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Myriad Pro" panose="020B0503030403020204" pitchFamily="34" charset="0"/>
                </a:endParaRPr>
              </a:p>
            </p:txBody>
          </p:sp>
          <p:sp>
            <p:nvSpPr>
              <p:cNvPr id="15" name="Isosceles Triangle 14"/>
              <p:cNvSpPr/>
              <p:nvPr/>
            </p:nvSpPr>
            <p:spPr>
              <a:xfrm rot="16200000">
                <a:off x="4392000" y="1923934"/>
                <a:ext cx="576000" cy="216000"/>
              </a:xfrm>
              <a:prstGeom prst="triangle">
                <a:avLst>
                  <a:gd name="adj" fmla="val 0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  <a:latin typeface="Myriad Pro" panose="020B0503030403020204" pitchFamily="34" charset="0"/>
                </a:endParaRPr>
              </a:p>
            </p:txBody>
          </p:sp>
          <p:sp>
            <p:nvSpPr>
              <p:cNvPr id="16" name="Isosceles Triangle 15"/>
              <p:cNvSpPr/>
              <p:nvPr/>
            </p:nvSpPr>
            <p:spPr>
              <a:xfrm rot="5400000">
                <a:off x="7992400" y="1923933"/>
                <a:ext cx="576000" cy="216000"/>
              </a:xfrm>
              <a:prstGeom prst="triangle">
                <a:avLst>
                  <a:gd name="adj" fmla="val 0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Myriad Pro" panose="020B0503030403020204" pitchFamily="34" charset="0"/>
                </a:endParaRPr>
              </a:p>
            </p:txBody>
          </p:sp>
        </p:grpSp>
        <p:grpSp>
          <p:nvGrpSpPr>
            <p:cNvPr id="11" name="Group 10"/>
            <p:cNvGrpSpPr/>
            <p:nvPr/>
          </p:nvGrpSpPr>
          <p:grpSpPr>
            <a:xfrm>
              <a:off x="4314639" y="1383471"/>
              <a:ext cx="4428492" cy="576064"/>
              <a:chOff x="4572000" y="1743934"/>
              <a:chExt cx="4428492" cy="576064"/>
            </a:xfrm>
            <a:solidFill>
              <a:schemeClr val="bg1">
                <a:lumMod val="95000"/>
              </a:schemeClr>
            </a:solidFill>
          </p:grpSpPr>
          <p:sp>
            <p:nvSpPr>
              <p:cNvPr id="2" name="Rectangle 1"/>
              <p:cNvSpPr/>
              <p:nvPr/>
            </p:nvSpPr>
            <p:spPr>
              <a:xfrm>
                <a:off x="4788024" y="1743934"/>
                <a:ext cx="4212468" cy="57606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Myriad Pro" panose="020B0503030403020204" pitchFamily="34" charset="0"/>
                </a:endParaRPr>
              </a:p>
            </p:txBody>
          </p:sp>
          <p:sp>
            <p:nvSpPr>
              <p:cNvPr id="7" name="Isosceles Triangle 6"/>
              <p:cNvSpPr/>
              <p:nvPr/>
            </p:nvSpPr>
            <p:spPr>
              <a:xfrm rot="16200000">
                <a:off x="4392000" y="1923934"/>
                <a:ext cx="576000" cy="216000"/>
              </a:xfrm>
              <a:prstGeom prst="triangle">
                <a:avLst>
                  <a:gd name="adj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Myriad Pro" panose="020B0503030403020204" pitchFamily="34" charset="0"/>
                </a:endParaRPr>
              </a:p>
            </p:txBody>
          </p:sp>
        </p:grpSp>
      </p:grpSp>
      <p:grpSp>
        <p:nvGrpSpPr>
          <p:cNvPr id="18" name="Group 17"/>
          <p:cNvGrpSpPr/>
          <p:nvPr/>
        </p:nvGrpSpPr>
        <p:grpSpPr>
          <a:xfrm>
            <a:off x="3122111" y="2203684"/>
            <a:ext cx="5328592" cy="755937"/>
            <a:chOff x="3414539" y="1203598"/>
            <a:chExt cx="5328592" cy="755937"/>
          </a:xfrm>
        </p:grpSpPr>
        <p:grpSp>
          <p:nvGrpSpPr>
            <p:cNvPr id="19" name="Group 18"/>
            <p:cNvGrpSpPr/>
            <p:nvPr/>
          </p:nvGrpSpPr>
          <p:grpSpPr>
            <a:xfrm>
              <a:off x="3414539" y="1203598"/>
              <a:ext cx="3816400" cy="576064"/>
              <a:chOff x="4572000" y="1743933"/>
              <a:chExt cx="3816400" cy="576064"/>
            </a:xfrm>
            <a:solidFill>
              <a:srgbClr val="FFC000"/>
            </a:solidFill>
          </p:grpSpPr>
          <p:sp>
            <p:nvSpPr>
              <p:cNvPr id="23" name="Rectangle 22"/>
              <p:cNvSpPr/>
              <p:nvPr/>
            </p:nvSpPr>
            <p:spPr>
              <a:xfrm>
                <a:off x="4788024" y="1743933"/>
                <a:ext cx="3384376" cy="576064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Myriad Pro" panose="020B0503030403020204" pitchFamily="34" charset="0"/>
                </a:endParaRPr>
              </a:p>
            </p:txBody>
          </p:sp>
          <p:sp>
            <p:nvSpPr>
              <p:cNvPr id="24" name="Isosceles Triangle 23"/>
              <p:cNvSpPr/>
              <p:nvPr/>
            </p:nvSpPr>
            <p:spPr>
              <a:xfrm rot="16200000">
                <a:off x="4392000" y="1923934"/>
                <a:ext cx="576000" cy="216000"/>
              </a:xfrm>
              <a:prstGeom prst="triangle">
                <a:avLst>
                  <a:gd name="adj" fmla="val 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Myriad Pro" panose="020B0503030403020204" pitchFamily="34" charset="0"/>
                </a:endParaRPr>
              </a:p>
            </p:txBody>
          </p:sp>
          <p:sp>
            <p:nvSpPr>
              <p:cNvPr id="25" name="Isosceles Triangle 24"/>
              <p:cNvSpPr/>
              <p:nvPr/>
            </p:nvSpPr>
            <p:spPr>
              <a:xfrm rot="5400000">
                <a:off x="7992400" y="1923933"/>
                <a:ext cx="576000" cy="216000"/>
              </a:xfrm>
              <a:prstGeom prst="triangle">
                <a:avLst>
                  <a:gd name="adj" fmla="val 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Myriad Pro" panose="020B0503030403020204" pitchFamily="34" charset="0"/>
                </a:endParaRPr>
              </a:p>
            </p:txBody>
          </p:sp>
        </p:grpSp>
        <p:grpSp>
          <p:nvGrpSpPr>
            <p:cNvPr id="20" name="Group 19"/>
            <p:cNvGrpSpPr/>
            <p:nvPr/>
          </p:nvGrpSpPr>
          <p:grpSpPr>
            <a:xfrm>
              <a:off x="4314639" y="1383471"/>
              <a:ext cx="4428492" cy="576064"/>
              <a:chOff x="4572000" y="1743934"/>
              <a:chExt cx="4428492" cy="576064"/>
            </a:xfrm>
            <a:solidFill>
              <a:schemeClr val="bg1">
                <a:lumMod val="95000"/>
              </a:schemeClr>
            </a:solidFill>
          </p:grpSpPr>
          <p:sp>
            <p:nvSpPr>
              <p:cNvPr id="21" name="Rectangle 20"/>
              <p:cNvSpPr/>
              <p:nvPr/>
            </p:nvSpPr>
            <p:spPr>
              <a:xfrm>
                <a:off x="4788024" y="1743934"/>
                <a:ext cx="4212468" cy="57606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Myriad Pro" panose="020B0503030403020204" pitchFamily="34" charset="0"/>
                </a:endParaRPr>
              </a:p>
            </p:txBody>
          </p:sp>
          <p:sp>
            <p:nvSpPr>
              <p:cNvPr id="22" name="Isosceles Triangle 21"/>
              <p:cNvSpPr/>
              <p:nvPr/>
            </p:nvSpPr>
            <p:spPr>
              <a:xfrm rot="16200000">
                <a:off x="4392000" y="1923934"/>
                <a:ext cx="576000" cy="216000"/>
              </a:xfrm>
              <a:prstGeom prst="triangle">
                <a:avLst>
                  <a:gd name="adj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Myriad Pro" panose="020B0503030403020204" pitchFamily="34" charset="0"/>
                </a:endParaRPr>
              </a:p>
            </p:txBody>
          </p:sp>
        </p:grpSp>
      </p:grpSp>
      <p:grpSp>
        <p:nvGrpSpPr>
          <p:cNvPr id="26" name="Group 25"/>
          <p:cNvGrpSpPr/>
          <p:nvPr/>
        </p:nvGrpSpPr>
        <p:grpSpPr>
          <a:xfrm>
            <a:off x="2771800" y="3111957"/>
            <a:ext cx="5328592" cy="755937"/>
            <a:chOff x="3414539" y="1203598"/>
            <a:chExt cx="5328592" cy="755937"/>
          </a:xfrm>
        </p:grpSpPr>
        <p:grpSp>
          <p:nvGrpSpPr>
            <p:cNvPr id="27" name="Group 26"/>
            <p:cNvGrpSpPr/>
            <p:nvPr/>
          </p:nvGrpSpPr>
          <p:grpSpPr>
            <a:xfrm>
              <a:off x="3414539" y="1203598"/>
              <a:ext cx="3816400" cy="576064"/>
              <a:chOff x="4572000" y="1743933"/>
              <a:chExt cx="3816400" cy="576064"/>
            </a:xfrm>
            <a:solidFill>
              <a:srgbClr val="FFC000"/>
            </a:solidFill>
          </p:grpSpPr>
          <p:sp>
            <p:nvSpPr>
              <p:cNvPr id="31" name="Rectangle 30"/>
              <p:cNvSpPr/>
              <p:nvPr/>
            </p:nvSpPr>
            <p:spPr>
              <a:xfrm>
                <a:off x="4788024" y="1743933"/>
                <a:ext cx="3384376" cy="576064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Myriad Pro" panose="020B0503030403020204" pitchFamily="34" charset="0"/>
                </a:endParaRPr>
              </a:p>
            </p:txBody>
          </p:sp>
          <p:sp>
            <p:nvSpPr>
              <p:cNvPr id="32" name="Isosceles Triangle 31"/>
              <p:cNvSpPr/>
              <p:nvPr/>
            </p:nvSpPr>
            <p:spPr>
              <a:xfrm rot="16200000">
                <a:off x="4392000" y="1923934"/>
                <a:ext cx="576000" cy="216000"/>
              </a:xfrm>
              <a:prstGeom prst="triangle">
                <a:avLst>
                  <a:gd name="adj" fmla="val 0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  <a:latin typeface="Myriad Pro" panose="020B0503030403020204" pitchFamily="34" charset="0"/>
                </a:endParaRPr>
              </a:p>
            </p:txBody>
          </p:sp>
          <p:sp>
            <p:nvSpPr>
              <p:cNvPr id="33" name="Isosceles Triangle 32"/>
              <p:cNvSpPr/>
              <p:nvPr/>
            </p:nvSpPr>
            <p:spPr>
              <a:xfrm rot="5400000">
                <a:off x="7992400" y="1923933"/>
                <a:ext cx="576000" cy="216000"/>
              </a:xfrm>
              <a:prstGeom prst="triangle">
                <a:avLst>
                  <a:gd name="adj" fmla="val 0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Myriad Pro" panose="020B0503030403020204" pitchFamily="34" charset="0"/>
                </a:endParaRPr>
              </a:p>
            </p:txBody>
          </p:sp>
        </p:grpSp>
        <p:grpSp>
          <p:nvGrpSpPr>
            <p:cNvPr id="28" name="Group 27"/>
            <p:cNvGrpSpPr/>
            <p:nvPr/>
          </p:nvGrpSpPr>
          <p:grpSpPr>
            <a:xfrm>
              <a:off x="4314639" y="1383471"/>
              <a:ext cx="4428492" cy="576064"/>
              <a:chOff x="4572000" y="1743934"/>
              <a:chExt cx="4428492" cy="576064"/>
            </a:xfrm>
            <a:solidFill>
              <a:schemeClr val="bg1">
                <a:lumMod val="95000"/>
              </a:schemeClr>
            </a:solidFill>
          </p:grpSpPr>
          <p:sp>
            <p:nvSpPr>
              <p:cNvPr id="29" name="Rectangle 28"/>
              <p:cNvSpPr/>
              <p:nvPr/>
            </p:nvSpPr>
            <p:spPr>
              <a:xfrm>
                <a:off x="4788024" y="1743934"/>
                <a:ext cx="4212468" cy="57606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Myriad Pro" panose="020B0503030403020204" pitchFamily="34" charset="0"/>
                </a:endParaRPr>
              </a:p>
            </p:txBody>
          </p:sp>
          <p:sp>
            <p:nvSpPr>
              <p:cNvPr id="30" name="Isosceles Triangle 29"/>
              <p:cNvSpPr/>
              <p:nvPr/>
            </p:nvSpPr>
            <p:spPr>
              <a:xfrm rot="16200000">
                <a:off x="4392000" y="1923934"/>
                <a:ext cx="576000" cy="216000"/>
              </a:xfrm>
              <a:prstGeom prst="triangle">
                <a:avLst>
                  <a:gd name="adj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Myriad Pro" panose="020B0503030403020204" pitchFamily="34" charset="0"/>
                </a:endParaRPr>
              </a:p>
            </p:txBody>
          </p:sp>
        </p:grpSp>
      </p:grpSp>
      <p:sp>
        <p:nvSpPr>
          <p:cNvPr id="42" name="TextBox 41"/>
          <p:cNvSpPr txBox="1"/>
          <p:nvPr/>
        </p:nvSpPr>
        <p:spPr>
          <a:xfrm>
            <a:off x="3695748" y="1352578"/>
            <a:ext cx="6085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Myriad Pro" panose="020B0503030403020204" pitchFamily="34" charset="0"/>
                <a:cs typeface="Arial" pitchFamily="34" charset="0"/>
              </a:rPr>
              <a:t>01</a:t>
            </a:r>
            <a:endParaRPr lang="ko-KR" altLang="en-US" sz="2400" b="1" dirty="0">
              <a:solidFill>
                <a:schemeClr val="bg1"/>
              </a:solidFill>
              <a:latin typeface="Myriad Pro" panose="020B0503030403020204" pitchFamily="34" charset="0"/>
              <a:cs typeface="Arial" pitchFamily="34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342756" y="2260851"/>
            <a:ext cx="6085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Myriad Pro" panose="020B0503030403020204" pitchFamily="34" charset="0"/>
                <a:cs typeface="Arial" pitchFamily="34" charset="0"/>
              </a:rPr>
              <a:t>02</a:t>
            </a:r>
            <a:endParaRPr lang="ko-KR" altLang="en-US" sz="2400" b="1" dirty="0">
              <a:solidFill>
                <a:schemeClr val="bg1"/>
              </a:solidFill>
              <a:latin typeface="Myriad Pro" panose="020B0503030403020204" pitchFamily="34" charset="0"/>
              <a:cs typeface="Arial" pitchFamily="34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2989765" y="3169124"/>
            <a:ext cx="6085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Myriad Pro" panose="020B0503030403020204" pitchFamily="34" charset="0"/>
                <a:cs typeface="Arial" pitchFamily="34" charset="0"/>
              </a:rPr>
              <a:t>03</a:t>
            </a:r>
            <a:endParaRPr lang="ko-KR" altLang="en-US" sz="2400" b="1" dirty="0">
              <a:solidFill>
                <a:schemeClr val="bg1"/>
              </a:solidFill>
              <a:latin typeface="Myriad Pro" panose="020B0503030403020204" pitchFamily="34" charset="0"/>
              <a:cs typeface="Arial" pitchFamily="34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4667048" y="1583410"/>
            <a:ext cx="37169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yriad Pro" panose="020B0503030403020204" pitchFamily="34" charset="0"/>
                <a:cs typeface="Arial" pitchFamily="34" charset="0"/>
              </a:rPr>
              <a:t>Pilih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yriad Pro" panose="020B0503030403020204" pitchFamily="34" charset="0"/>
                <a:cs typeface="Arial" pitchFamily="34" charset="0"/>
              </a:rPr>
              <a:t> Bahasa Indonesia / </a:t>
            </a:r>
            <a:r>
              <a:rPr lang="en-US" altLang="ko-KR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yriad Pro" panose="020B0503030403020204" pitchFamily="34" charset="0"/>
                <a:cs typeface="Arial" pitchFamily="34" charset="0"/>
              </a:rPr>
              <a:t>Inggris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Myriad Pro" panose="020B0503030403020204" pitchFamily="34" charset="0"/>
              <a:cs typeface="Arial" pitchFamily="3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FC46D1F-80B3-4FA3-9779-4D37DCB992E5}"/>
              </a:ext>
            </a:extLst>
          </p:cNvPr>
          <p:cNvSpPr txBox="1"/>
          <p:nvPr/>
        </p:nvSpPr>
        <p:spPr>
          <a:xfrm>
            <a:off x="4221490" y="2519547"/>
            <a:ext cx="42124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yriad Pro" panose="020B0503030403020204" pitchFamily="34" charset="0"/>
                <a:cs typeface="Arial" pitchFamily="34" charset="0"/>
              </a:rPr>
              <a:t>Gunakan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yriad Pro" panose="020B0503030403020204" pitchFamily="34" charset="0"/>
                <a:cs typeface="Arial" pitchFamily="34" charset="0"/>
              </a:rPr>
              <a:t> Bahasa yang </a:t>
            </a:r>
            <a:r>
              <a:rPr lang="en-US" altLang="ko-KR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yriad Pro" panose="020B0503030403020204" pitchFamily="34" charset="0"/>
                <a:cs typeface="Arial" pitchFamily="34" charset="0"/>
              </a:rPr>
              <a:t>baku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Myriad Pro" panose="020B0503030403020204" pitchFamily="34" charset="0"/>
              <a:cs typeface="Arial" pitchFamily="34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712FB78B-5CC5-4D16-99FE-F9A8048EA1EE}"/>
              </a:ext>
            </a:extLst>
          </p:cNvPr>
          <p:cNvSpPr txBox="1"/>
          <p:nvPr/>
        </p:nvSpPr>
        <p:spPr>
          <a:xfrm>
            <a:off x="3887900" y="3418246"/>
            <a:ext cx="449412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>
                <a:solidFill>
                  <a:srgbClr val="404040"/>
                </a:solidFill>
                <a:latin typeface="Myriad Pro" panose="020B0503030403020204" pitchFamily="34" charset="0"/>
              </a:rPr>
              <a:t>Masukkan </a:t>
            </a:r>
            <a:r>
              <a:rPr lang="en-US" altLang="ko-KR" sz="1500" b="1" dirty="0" err="1">
                <a:solidFill>
                  <a:srgbClr val="404040"/>
                </a:solidFill>
                <a:latin typeface="Myriad Pro" panose="020B0503030403020204" pitchFamily="34" charset="0"/>
              </a:rPr>
              <a:t>kalimat</a:t>
            </a:r>
            <a:r>
              <a:rPr lang="en-US" altLang="ko-KR" sz="1500" b="1" dirty="0">
                <a:solidFill>
                  <a:srgbClr val="404040"/>
                </a:solidFill>
                <a:latin typeface="Myriad Pro" panose="020B0503030403020204" pitchFamily="34" charset="0"/>
              </a:rPr>
              <a:t> </a:t>
            </a:r>
            <a:r>
              <a:rPr lang="en-US" altLang="ko-KR" sz="1500" b="1" dirty="0" err="1">
                <a:solidFill>
                  <a:srgbClr val="404040"/>
                </a:solidFill>
                <a:latin typeface="Myriad Pro" panose="020B0503030403020204" pitchFamily="34" charset="0"/>
              </a:rPr>
              <a:t>didalam</a:t>
            </a:r>
            <a:r>
              <a:rPr lang="en-US" altLang="ko-KR" sz="1500" b="1" dirty="0">
                <a:solidFill>
                  <a:srgbClr val="404040"/>
                </a:solidFill>
                <a:latin typeface="Myriad Pro" panose="020B0503030403020204" pitchFamily="34" charset="0"/>
              </a:rPr>
              <a:t> </a:t>
            </a:r>
            <a:r>
              <a:rPr lang="en-US" altLang="ko-KR" sz="1500" b="1" dirty="0" err="1">
                <a:solidFill>
                  <a:srgbClr val="404040"/>
                </a:solidFill>
                <a:latin typeface="Myriad Pro" panose="020B0503030403020204" pitchFamily="34" charset="0"/>
              </a:rPr>
              <a:t>simbol</a:t>
            </a:r>
            <a:endParaRPr lang="ko-KR" altLang="en-US" sz="1500" b="1" dirty="0">
              <a:solidFill>
                <a:srgbClr val="404040"/>
              </a:solidFill>
              <a:latin typeface="Myriad Pro" panose="020B0503030403020204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9729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3" grpId="0"/>
      <p:bldP spid="44" grpId="0"/>
      <p:bldP spid="47" grpId="0"/>
      <p:bldP spid="62" grpId="0"/>
      <p:bldP spid="6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069720" y="731480"/>
            <a:ext cx="1998224" cy="40011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rgbClr val="444342"/>
                </a:solidFill>
                <a:latin typeface="Myriad Pro" panose="020B0503030403020204" pitchFamily="34" charset="0"/>
                <a:cs typeface="Arial" pitchFamily="34" charset="0"/>
              </a:rPr>
              <a:t>NEXT..</a:t>
            </a:r>
            <a:endParaRPr lang="ko-KR" altLang="en-US" sz="2000" b="1" dirty="0">
              <a:solidFill>
                <a:srgbClr val="444342"/>
              </a:solidFill>
              <a:latin typeface="Myriad Pro" panose="020B0503030403020204" pitchFamily="34" charset="0"/>
              <a:cs typeface="Arial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008983" y="1131590"/>
            <a:ext cx="122857" cy="401191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590A5CE-9ADB-4156-827A-09F020100BEF}"/>
              </a:ext>
            </a:extLst>
          </p:cNvPr>
          <p:cNvSpPr txBox="1">
            <a:spLocks/>
          </p:cNvSpPr>
          <p:nvPr/>
        </p:nvSpPr>
        <p:spPr>
          <a:xfrm>
            <a:off x="2915816" y="1275606"/>
            <a:ext cx="5811303" cy="3600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814388" indent="-457200" algn="just">
              <a:buClr>
                <a:srgbClr val="FFC000"/>
              </a:buClr>
              <a:buFont typeface="Wingdings" panose="05000000000000000000" pitchFamily="2" charset="2"/>
              <a:buChar char="ü"/>
            </a:pPr>
            <a:r>
              <a:rPr lang="en-US" sz="19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Pseudocode</a:t>
            </a:r>
            <a:endParaRPr lang="id-ID" sz="19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7528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err="1"/>
              <a:t>Terimakasih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/>
              <a:t>Yunus Febriansyah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705228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6565" y="2733768"/>
            <a:ext cx="3908153" cy="702078"/>
          </a:xfrm>
        </p:spPr>
        <p:txBody>
          <a:bodyPr>
            <a:normAutofit fontScale="90000"/>
          </a:bodyPr>
          <a:lstStyle/>
          <a:p>
            <a:r>
              <a:rPr lang="en-US" sz="3000" dirty="0"/>
              <a:t>YUNUS FEBRIANSYAH</a:t>
            </a:r>
          </a:p>
        </p:txBody>
      </p:sp>
      <p:sp>
        <p:nvSpPr>
          <p:cNvPr id="40" name="Slide Number Placeholder 39">
            <a:extLst>
              <a:ext uri="{FF2B5EF4-FFF2-40B4-BE49-F238E27FC236}">
                <a16:creationId xmlns:a16="http://schemas.microsoft.com/office/drawing/2014/main" id="{3FDADECE-BF65-44C8-B523-E1DC603B05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66" latinLnBrk="0"/>
            <a:fld id="{7F88F610-7B7C-44F0-8FE6-F62371B7351D}" type="slidenum">
              <a:rPr lang="en-US">
                <a:solidFill>
                  <a:srgbClr val="3D4149">
                    <a:lumMod val="60000"/>
                    <a:lumOff val="40000"/>
                  </a:srgbClr>
                </a:solidFill>
                <a:latin typeface="Calibri" panose="020F0502020204030204"/>
              </a:rPr>
              <a:pPr defTabSz="685766" latinLnBrk="0"/>
              <a:t>28</a:t>
            </a:fld>
            <a:endParaRPr lang="en-US">
              <a:solidFill>
                <a:srgbClr val="3D4149">
                  <a:lumMod val="60000"/>
                  <a:lumOff val="40000"/>
                </a:srgbClr>
              </a:solidFill>
              <a:latin typeface="Calibri" panose="020F0502020204030204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A3E3DF9-147A-45DF-8408-C428267702A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167594"/>
            <a:ext cx="1691764" cy="16917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C7E3149-3E36-4EFB-B063-B3CE0D19CB4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56" t="11151" r="59830" b="25801"/>
          <a:stretch/>
        </p:blipFill>
        <p:spPr>
          <a:xfrm>
            <a:off x="2411761" y="1051285"/>
            <a:ext cx="1506512" cy="1809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819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003900" y="2931790"/>
            <a:ext cx="3888432" cy="636650"/>
          </a:xfrm>
        </p:spPr>
        <p:txBody>
          <a:bodyPr/>
          <a:lstStyle/>
          <a:p>
            <a:r>
              <a:rPr lang="en-US" altLang="ko-KR" sz="4000" dirty="0">
                <a:latin typeface="Myriad Pro" panose="020B0503030403020204" pitchFamily="34" charset="0"/>
                <a:ea typeface="맑은 고딕" pitchFamily="50" charset="-127"/>
              </a:rPr>
              <a:t>PSEUDOCODE</a:t>
            </a:r>
            <a:endParaRPr lang="en-US" altLang="ko-KR" sz="3200" dirty="0">
              <a:latin typeface="Myriad Pro" panose="020B0503030403020204" pitchFamily="34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>
              <a:spcBef>
                <a:spcPts val="0"/>
              </a:spcBef>
              <a:defRPr/>
            </a:pPr>
            <a:r>
              <a:rPr lang="en-US" altLang="ko-KR" dirty="0">
                <a:latin typeface="Myriad Pro" panose="020B0503030403020204" pitchFamily="34" charset="0"/>
              </a:rPr>
              <a:t>Yunus Febriansyah.</a:t>
            </a:r>
          </a:p>
          <a:p>
            <a:pPr>
              <a:spcBef>
                <a:spcPts val="0"/>
              </a:spcBef>
              <a:defRPr/>
            </a:pPr>
            <a:r>
              <a:rPr lang="en-US" altLang="ko-KR" dirty="0" err="1">
                <a:latin typeface="Myriad Pro" panose="020B0503030403020204" pitchFamily="34" charset="0"/>
              </a:rPr>
              <a:t>Referensi</a:t>
            </a:r>
            <a:r>
              <a:rPr lang="en-US" altLang="ko-KR" dirty="0">
                <a:latin typeface="Myriad Pro" panose="020B0503030403020204" pitchFamily="34" charset="0"/>
              </a:rPr>
              <a:t> </a:t>
            </a:r>
            <a:r>
              <a:rPr lang="en-US" altLang="ko-KR" dirty="0" err="1">
                <a:latin typeface="Myriad Pro" panose="020B0503030403020204" pitchFamily="34" charset="0"/>
              </a:rPr>
              <a:t>dari</a:t>
            </a:r>
            <a:r>
              <a:rPr lang="en-US" altLang="ko-KR" dirty="0">
                <a:latin typeface="Myriad Pro" panose="020B0503030403020204" pitchFamily="34" charset="0"/>
              </a:rPr>
              <a:t> Bapak </a:t>
            </a:r>
            <a:r>
              <a:rPr lang="en-US" altLang="ko-KR" dirty="0" err="1">
                <a:latin typeface="Myriad Pro" panose="020B0503030403020204" pitchFamily="34" charset="0"/>
              </a:rPr>
              <a:t>Ferico</a:t>
            </a:r>
            <a:r>
              <a:rPr lang="en-US" altLang="ko-KR" dirty="0">
                <a:latin typeface="Myriad Pro" panose="020B0503030403020204" pitchFamily="34" charset="0"/>
              </a:rPr>
              <a:t> </a:t>
            </a:r>
            <a:r>
              <a:rPr lang="en-US" altLang="ko-KR" dirty="0" err="1">
                <a:latin typeface="Myriad Pro" panose="020B0503030403020204" pitchFamily="34" charset="0"/>
              </a:rPr>
              <a:t>Pasaribu</a:t>
            </a:r>
            <a:r>
              <a:rPr lang="en-US" altLang="ko-KR" dirty="0">
                <a:latin typeface="Myriad Pro" panose="020B0503030403020204" pitchFamily="34" charset="0"/>
              </a:rPr>
              <a:t> &amp; Google</a:t>
            </a:r>
          </a:p>
        </p:txBody>
      </p:sp>
    </p:spTree>
    <p:extLst>
      <p:ext uri="{BB962C8B-B14F-4D97-AF65-F5344CB8AC3E}">
        <p14:creationId xmlns:p14="http://schemas.microsoft.com/office/powerpoint/2010/main" val="1479570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 err="1">
                <a:latin typeface="Myriad Pro" panose="020B0503030403020204" pitchFamily="34" charset="0"/>
              </a:rPr>
              <a:t>Analogi</a:t>
            </a:r>
            <a:endParaRPr lang="ko-KR" altLang="en-US" b="1" dirty="0">
              <a:latin typeface="Myriad Pro" panose="020B0503030403020204" pitchFamily="34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990092" y="1435698"/>
            <a:ext cx="1669630" cy="1773145"/>
            <a:chOff x="993726" y="1566850"/>
            <a:chExt cx="2227202" cy="2365286"/>
          </a:xfrm>
        </p:grpSpPr>
        <p:sp>
          <p:nvSpPr>
            <p:cNvPr id="4" name="Rectangle 3"/>
            <p:cNvSpPr/>
            <p:nvPr/>
          </p:nvSpPr>
          <p:spPr>
            <a:xfrm>
              <a:off x="993726" y="2012949"/>
              <a:ext cx="2227202" cy="1919187"/>
            </a:xfrm>
            <a:prstGeom prst="rect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Myriad Pro" panose="020B0503030403020204" pitchFamily="34" charset="0"/>
              </a:endParaRPr>
            </a:p>
          </p:txBody>
        </p:sp>
        <p:sp>
          <p:nvSpPr>
            <p:cNvPr id="5" name="Oval 4"/>
            <p:cNvSpPr/>
            <p:nvPr/>
          </p:nvSpPr>
          <p:spPr>
            <a:xfrm>
              <a:off x="1683824" y="1566850"/>
              <a:ext cx="847006" cy="84700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solidFill>
                    <a:schemeClr val="bg1"/>
                  </a:solidFill>
                  <a:latin typeface="Myriad Pro" panose="020B0503030403020204" pitchFamily="34" charset="0"/>
                </a:rPr>
                <a:t>1</a:t>
              </a:r>
              <a:endParaRPr lang="ko-KR" altLang="en-US" sz="2000" b="1" dirty="0">
                <a:solidFill>
                  <a:schemeClr val="bg1"/>
                </a:solidFill>
                <a:latin typeface="Myriad Pro" panose="020B0503030403020204" pitchFamily="34" charset="0"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1115615" y="2050584"/>
            <a:ext cx="1416159" cy="1064285"/>
            <a:chOff x="6088198" y="1625298"/>
            <a:chExt cx="2592290" cy="1365566"/>
          </a:xfrm>
        </p:grpSpPr>
        <p:sp>
          <p:nvSpPr>
            <p:cNvPr id="18" name="TextBox 17"/>
            <p:cNvSpPr txBox="1"/>
            <p:nvPr/>
          </p:nvSpPr>
          <p:spPr>
            <a:xfrm>
              <a:off x="6088198" y="1924626"/>
              <a:ext cx="2592288" cy="10662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err="1">
                  <a:solidFill>
                    <a:schemeClr val="bg1"/>
                  </a:solidFill>
                  <a:latin typeface="Myriad Pro" panose="020B0503030403020204" pitchFamily="34" charset="0"/>
                  <a:cs typeface="Arial" pitchFamily="34" charset="0"/>
                </a:rPr>
                <a:t>Membuat</a:t>
              </a:r>
              <a:r>
                <a:rPr lang="en-US" altLang="ko-KR" sz="1200" dirty="0">
                  <a:solidFill>
                    <a:schemeClr val="bg1"/>
                  </a:solidFill>
                  <a:latin typeface="Myriad Pro" panose="020B0503030403020204" pitchFamily="34" charset="0"/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bg1"/>
                  </a:solidFill>
                  <a:latin typeface="Myriad Pro" panose="020B0503030403020204" pitchFamily="34" charset="0"/>
                  <a:cs typeface="Arial" pitchFamily="34" charset="0"/>
                </a:rPr>
                <a:t>algoritma</a:t>
              </a:r>
              <a:r>
                <a:rPr lang="en-US" altLang="ko-KR" sz="1200" dirty="0">
                  <a:solidFill>
                    <a:schemeClr val="bg1"/>
                  </a:solidFill>
                  <a:latin typeface="Myriad Pro" panose="020B0503030403020204" pitchFamily="34" charset="0"/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bg1"/>
                  </a:solidFill>
                  <a:latin typeface="Myriad Pro" panose="020B0503030403020204" pitchFamily="34" charset="0"/>
                  <a:cs typeface="Arial" pitchFamily="34" charset="0"/>
                </a:rPr>
                <a:t>diawali</a:t>
              </a:r>
              <a:r>
                <a:rPr lang="en-US" altLang="ko-KR" sz="1200" dirty="0">
                  <a:solidFill>
                    <a:schemeClr val="bg1"/>
                  </a:solidFill>
                  <a:latin typeface="Myriad Pro" panose="020B0503030403020204" pitchFamily="34" charset="0"/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bg1"/>
                  </a:solidFill>
                  <a:latin typeface="Myriad Pro" panose="020B0503030403020204" pitchFamily="34" charset="0"/>
                  <a:cs typeface="Arial" pitchFamily="34" charset="0"/>
                </a:rPr>
                <a:t>dengan</a:t>
              </a:r>
              <a:r>
                <a:rPr lang="en-US" altLang="ko-KR" sz="1200" dirty="0">
                  <a:solidFill>
                    <a:schemeClr val="bg1"/>
                  </a:solidFill>
                  <a:latin typeface="Myriad Pro" panose="020B0503030403020204" pitchFamily="34" charset="0"/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bg1"/>
                  </a:solidFill>
                  <a:latin typeface="Myriad Pro" panose="020B0503030403020204" pitchFamily="34" charset="0"/>
                  <a:cs typeface="Arial" pitchFamily="34" charset="0"/>
                </a:rPr>
                <a:t>adanya</a:t>
              </a:r>
              <a:r>
                <a:rPr lang="en-US" altLang="ko-KR" sz="1200" dirty="0">
                  <a:solidFill>
                    <a:schemeClr val="bg1"/>
                  </a:solidFill>
                  <a:latin typeface="Myriad Pro" panose="020B0503030403020204" pitchFamily="34" charset="0"/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bg1"/>
                  </a:solidFill>
                  <a:latin typeface="Myriad Pro" panose="020B0503030403020204" pitchFamily="34" charset="0"/>
                  <a:cs typeface="Arial" pitchFamily="34" charset="0"/>
                </a:rPr>
                <a:t>masalah</a:t>
              </a:r>
              <a:endParaRPr lang="en-US" altLang="ko-KR" sz="1200" dirty="0">
                <a:solidFill>
                  <a:schemeClr val="bg1"/>
                </a:solidFill>
                <a:latin typeface="Myriad Pro" panose="020B0503030403020204" pitchFamily="34" charset="0"/>
                <a:cs typeface="Arial" pitchFamily="34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088200" y="1625298"/>
              <a:ext cx="2592288" cy="4105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 err="1">
                  <a:solidFill>
                    <a:schemeClr val="bg1"/>
                  </a:solidFill>
                  <a:latin typeface="Myriad Pro" panose="020B0503030403020204" pitchFamily="34" charset="0"/>
                  <a:cs typeface="Arial" pitchFamily="34" charset="0"/>
                </a:rPr>
                <a:t>Masalah</a:t>
              </a:r>
              <a:endParaRPr lang="ko-KR" altLang="en-US" sz="1400" b="1" dirty="0">
                <a:solidFill>
                  <a:schemeClr val="bg1"/>
                </a:solidFill>
                <a:latin typeface="Myriad Pro" panose="020B0503030403020204" pitchFamily="34" charset="0"/>
                <a:cs typeface="Arial" pitchFamily="34" charset="0"/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769CC107-BCC8-4743-96B5-B0951400C3A9}"/>
              </a:ext>
            </a:extLst>
          </p:cNvPr>
          <p:cNvGrpSpPr/>
          <p:nvPr/>
        </p:nvGrpSpPr>
        <p:grpSpPr>
          <a:xfrm>
            <a:off x="2843808" y="1435698"/>
            <a:ext cx="1669630" cy="1773145"/>
            <a:chOff x="993726" y="1566850"/>
            <a:chExt cx="2227202" cy="2365286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42712C77-E2D0-4A58-9A16-0EB836CE93A0}"/>
                </a:ext>
              </a:extLst>
            </p:cNvPr>
            <p:cNvSpPr/>
            <p:nvPr/>
          </p:nvSpPr>
          <p:spPr>
            <a:xfrm>
              <a:off x="993726" y="2012949"/>
              <a:ext cx="2227202" cy="1919187"/>
            </a:xfrm>
            <a:prstGeom prst="rect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Myriad Pro" panose="020B0503030403020204" pitchFamily="34" charset="0"/>
              </a:endParaRP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ACD6FE5A-5192-480F-ACDD-04B2ED3AA959}"/>
                </a:ext>
              </a:extLst>
            </p:cNvPr>
            <p:cNvSpPr/>
            <p:nvPr/>
          </p:nvSpPr>
          <p:spPr>
            <a:xfrm>
              <a:off x="1683824" y="1566850"/>
              <a:ext cx="847006" cy="84700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solidFill>
                    <a:schemeClr val="bg1"/>
                  </a:solidFill>
                  <a:latin typeface="Myriad Pro" panose="020B0503030403020204" pitchFamily="34" charset="0"/>
                </a:rPr>
                <a:t>2</a:t>
              </a:r>
              <a:endParaRPr lang="ko-KR" altLang="en-US" sz="2000" b="1" dirty="0">
                <a:solidFill>
                  <a:schemeClr val="bg1"/>
                </a:solidFill>
                <a:latin typeface="Myriad Pro" panose="020B0503030403020204" pitchFamily="34" charset="0"/>
              </a:endParaRP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1DF5B0CD-4FFC-421B-A17B-E4A08C7B4522}"/>
              </a:ext>
            </a:extLst>
          </p:cNvPr>
          <p:cNvGrpSpPr/>
          <p:nvPr/>
        </p:nvGrpSpPr>
        <p:grpSpPr>
          <a:xfrm>
            <a:off x="2865877" y="2070659"/>
            <a:ext cx="1683074" cy="1093747"/>
            <a:chOff x="6088198" y="1625298"/>
            <a:chExt cx="2592290" cy="1246010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DA318215-A639-43AB-925C-9B8DD95BE3C3}"/>
                </a:ext>
              </a:extLst>
            </p:cNvPr>
            <p:cNvSpPr txBox="1"/>
            <p:nvPr/>
          </p:nvSpPr>
          <p:spPr>
            <a:xfrm>
              <a:off x="6088198" y="1924626"/>
              <a:ext cx="2592288" cy="9466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err="1">
                  <a:solidFill>
                    <a:schemeClr val="bg1"/>
                  </a:solidFill>
                  <a:latin typeface="Myriad Pro" panose="020B0503030403020204" pitchFamily="34" charset="0"/>
                  <a:cs typeface="Arial" pitchFamily="34" charset="0"/>
                </a:rPr>
                <a:t>Membuat</a:t>
              </a:r>
              <a:r>
                <a:rPr lang="en-US" altLang="ko-KR" sz="1200" dirty="0">
                  <a:solidFill>
                    <a:schemeClr val="bg1"/>
                  </a:solidFill>
                  <a:latin typeface="Myriad Pro" panose="020B0503030403020204" pitchFamily="34" charset="0"/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bg1"/>
                  </a:solidFill>
                  <a:latin typeface="Myriad Pro" panose="020B0503030403020204" pitchFamily="34" charset="0"/>
                  <a:cs typeface="Arial" pitchFamily="34" charset="0"/>
                </a:rPr>
                <a:t>algoritma</a:t>
              </a:r>
              <a:r>
                <a:rPr lang="en-US" altLang="ko-KR" sz="1200" dirty="0">
                  <a:solidFill>
                    <a:schemeClr val="bg1"/>
                  </a:solidFill>
                  <a:latin typeface="Myriad Pro" panose="020B0503030403020204" pitchFamily="34" charset="0"/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bg1"/>
                  </a:solidFill>
                  <a:latin typeface="Myriad Pro" panose="020B0503030403020204" pitchFamily="34" charset="0"/>
                  <a:cs typeface="Arial" pitchFamily="34" charset="0"/>
                </a:rPr>
                <a:t>untuk</a:t>
              </a:r>
              <a:r>
                <a:rPr lang="en-US" altLang="ko-KR" sz="1200" dirty="0">
                  <a:solidFill>
                    <a:schemeClr val="bg1"/>
                  </a:solidFill>
                  <a:latin typeface="Myriad Pro" panose="020B0503030403020204" pitchFamily="34" charset="0"/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bg1"/>
                  </a:solidFill>
                  <a:latin typeface="Myriad Pro" panose="020B0503030403020204" pitchFamily="34" charset="0"/>
                  <a:cs typeface="Arial" pitchFamily="34" charset="0"/>
                </a:rPr>
                <a:t>menjadi</a:t>
              </a:r>
              <a:r>
                <a:rPr lang="en-US" altLang="ko-KR" sz="1200" dirty="0">
                  <a:solidFill>
                    <a:schemeClr val="bg1"/>
                  </a:solidFill>
                  <a:latin typeface="Myriad Pro" panose="020B0503030403020204" pitchFamily="34" charset="0"/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bg1"/>
                  </a:solidFill>
                  <a:latin typeface="Myriad Pro" panose="020B0503030403020204" pitchFamily="34" charset="0"/>
                  <a:cs typeface="Arial" pitchFamily="34" charset="0"/>
                </a:rPr>
                <a:t>pedoman</a:t>
              </a:r>
              <a:r>
                <a:rPr lang="en-US" altLang="ko-KR" sz="1200" dirty="0">
                  <a:solidFill>
                    <a:schemeClr val="bg1"/>
                  </a:solidFill>
                  <a:latin typeface="Myriad Pro" panose="020B0503030403020204" pitchFamily="34" charset="0"/>
                  <a:cs typeface="Arial" pitchFamily="34" charset="0"/>
                </a:rPr>
                <a:t>  </a:t>
              </a:r>
              <a:r>
                <a:rPr lang="en-US" altLang="ko-KR" sz="1200" dirty="0" err="1">
                  <a:solidFill>
                    <a:schemeClr val="bg1"/>
                  </a:solidFill>
                  <a:latin typeface="Myriad Pro" panose="020B0503030403020204" pitchFamily="34" charset="0"/>
                  <a:cs typeface="Arial" pitchFamily="34" charset="0"/>
                </a:rPr>
                <a:t>pembuatan</a:t>
              </a:r>
              <a:r>
                <a:rPr lang="en-US" altLang="ko-KR" sz="1200" dirty="0">
                  <a:solidFill>
                    <a:schemeClr val="bg1"/>
                  </a:solidFill>
                  <a:latin typeface="Myriad Pro" panose="020B0503030403020204" pitchFamily="34" charset="0"/>
                  <a:cs typeface="Arial" pitchFamily="34" charset="0"/>
                </a:rPr>
                <a:t> program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49753478-04ED-4815-B297-4B7031122E6D}"/>
                </a:ext>
              </a:extLst>
            </p:cNvPr>
            <p:cNvSpPr txBox="1"/>
            <p:nvPr/>
          </p:nvSpPr>
          <p:spPr>
            <a:xfrm>
              <a:off x="6088200" y="1625298"/>
              <a:ext cx="2592288" cy="3506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 err="1">
                  <a:solidFill>
                    <a:schemeClr val="bg1"/>
                  </a:solidFill>
                  <a:latin typeface="Myriad Pro" panose="020B0503030403020204" pitchFamily="34" charset="0"/>
                  <a:cs typeface="Arial" pitchFamily="34" charset="0"/>
                </a:rPr>
                <a:t>Algoritma</a:t>
              </a:r>
              <a:endParaRPr lang="ko-KR" altLang="en-US" sz="1400" b="1" dirty="0">
                <a:solidFill>
                  <a:schemeClr val="bg1"/>
                </a:solidFill>
                <a:latin typeface="Myriad Pro" panose="020B0503030403020204" pitchFamily="34" charset="0"/>
                <a:cs typeface="Arial" pitchFamily="34" charset="0"/>
              </a:endParaRP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52ECBBE2-647C-45A3-9D9E-27E5483C27D6}"/>
              </a:ext>
            </a:extLst>
          </p:cNvPr>
          <p:cNvGrpSpPr/>
          <p:nvPr/>
        </p:nvGrpSpPr>
        <p:grpSpPr>
          <a:xfrm>
            <a:off x="4697523" y="1435698"/>
            <a:ext cx="1669630" cy="1773145"/>
            <a:chOff x="993726" y="1566850"/>
            <a:chExt cx="2227202" cy="2365286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9B3DD3D4-EE75-4E9E-A203-4DB69C6DFF22}"/>
                </a:ext>
              </a:extLst>
            </p:cNvPr>
            <p:cNvSpPr/>
            <p:nvPr/>
          </p:nvSpPr>
          <p:spPr>
            <a:xfrm>
              <a:off x="993726" y="2012949"/>
              <a:ext cx="2227202" cy="1919187"/>
            </a:xfrm>
            <a:prstGeom prst="rect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Myriad Pro" panose="020B0503030403020204" pitchFamily="34" charset="0"/>
              </a:endParaRP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02853EFE-8F33-4C00-942E-708EC666E4A4}"/>
                </a:ext>
              </a:extLst>
            </p:cNvPr>
            <p:cNvSpPr/>
            <p:nvPr/>
          </p:nvSpPr>
          <p:spPr>
            <a:xfrm>
              <a:off x="1683824" y="1566850"/>
              <a:ext cx="847006" cy="84700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solidFill>
                    <a:schemeClr val="bg1"/>
                  </a:solidFill>
                  <a:latin typeface="Myriad Pro" panose="020B0503030403020204" pitchFamily="34" charset="0"/>
                </a:rPr>
                <a:t>3</a:t>
              </a:r>
              <a:endParaRPr lang="ko-KR" altLang="en-US" sz="2000" b="1" dirty="0">
                <a:solidFill>
                  <a:schemeClr val="bg1"/>
                </a:solidFill>
                <a:latin typeface="Myriad Pro" panose="020B0503030403020204" pitchFamily="34" charset="0"/>
              </a:endParaRP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A3C1837A-3F0F-4B35-837B-299881BACBC1}"/>
              </a:ext>
            </a:extLst>
          </p:cNvPr>
          <p:cNvGrpSpPr/>
          <p:nvPr/>
        </p:nvGrpSpPr>
        <p:grpSpPr>
          <a:xfrm>
            <a:off x="4710967" y="2022262"/>
            <a:ext cx="1661233" cy="1110744"/>
            <a:chOff x="6088198" y="1565687"/>
            <a:chExt cx="2592288" cy="1425178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0F753274-F48C-45AE-A707-FFBF7B1FA168}"/>
                </a:ext>
              </a:extLst>
            </p:cNvPr>
            <p:cNvSpPr txBox="1"/>
            <p:nvPr/>
          </p:nvSpPr>
          <p:spPr>
            <a:xfrm>
              <a:off x="6088198" y="1924626"/>
              <a:ext cx="2592288" cy="10662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altLang="ko-KR" sz="1200" dirty="0">
                <a:solidFill>
                  <a:schemeClr val="bg1"/>
                </a:solidFill>
                <a:latin typeface="Myriad Pro" panose="020B0503030403020204" pitchFamily="34" charset="0"/>
                <a:cs typeface="Arial" pitchFamily="34" charset="0"/>
              </a:endParaRPr>
            </a:p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Myriad Pro" panose="020B0503030403020204" pitchFamily="34" charset="0"/>
                  <a:cs typeface="Arial" pitchFamily="34" charset="0"/>
                </a:rPr>
                <a:t>Program computer </a:t>
              </a:r>
              <a:r>
                <a:rPr lang="en-US" altLang="ko-KR" sz="1200" dirty="0" err="1">
                  <a:solidFill>
                    <a:schemeClr val="bg1"/>
                  </a:solidFill>
                  <a:latin typeface="Myriad Pro" panose="020B0503030403020204" pitchFamily="34" charset="0"/>
                  <a:cs typeface="Arial" pitchFamily="34" charset="0"/>
                </a:rPr>
                <a:t>sesuai</a:t>
              </a:r>
              <a:r>
                <a:rPr lang="en-US" altLang="ko-KR" sz="1200" dirty="0">
                  <a:solidFill>
                    <a:schemeClr val="bg1"/>
                  </a:solidFill>
                  <a:latin typeface="Myriad Pro" panose="020B0503030403020204" pitchFamily="34" charset="0"/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bg1"/>
                  </a:solidFill>
                  <a:latin typeface="Myriad Pro" panose="020B0503030403020204" pitchFamily="34" charset="0"/>
                  <a:cs typeface="Arial" pitchFamily="34" charset="0"/>
                </a:rPr>
                <a:t>pedoman</a:t>
              </a:r>
              <a:r>
                <a:rPr lang="en-US" altLang="ko-KR" sz="1200" dirty="0">
                  <a:solidFill>
                    <a:schemeClr val="bg1"/>
                  </a:solidFill>
                  <a:latin typeface="Myriad Pro" panose="020B0503030403020204" pitchFamily="34" charset="0"/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bg1"/>
                  </a:solidFill>
                  <a:latin typeface="Myriad Pro" panose="020B0503030403020204" pitchFamily="34" charset="0"/>
                  <a:cs typeface="Arial" pitchFamily="34" charset="0"/>
                </a:rPr>
                <a:t>algoritma</a:t>
              </a:r>
              <a:endParaRPr lang="en-US" altLang="ko-KR" sz="1100" dirty="0">
                <a:solidFill>
                  <a:schemeClr val="bg1"/>
                </a:solidFill>
                <a:latin typeface="Myriad Pro" panose="020B0503030403020204" pitchFamily="34" charset="0"/>
                <a:cs typeface="Arial" pitchFamily="34" charset="0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0BBDBF38-18D5-442C-892F-EADCEF8FFCBD}"/>
                </a:ext>
              </a:extLst>
            </p:cNvPr>
            <p:cNvSpPr txBox="1"/>
            <p:nvPr/>
          </p:nvSpPr>
          <p:spPr>
            <a:xfrm>
              <a:off x="6088198" y="1565687"/>
              <a:ext cx="2592288" cy="6713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Myriad Pro" panose="020B0503030403020204" pitchFamily="34" charset="0"/>
                  <a:cs typeface="Arial" pitchFamily="34" charset="0"/>
                </a:rPr>
                <a:t>Program </a:t>
              </a:r>
              <a:r>
                <a:rPr lang="en-US" altLang="ko-KR" sz="1400" b="1" dirty="0" err="1">
                  <a:solidFill>
                    <a:schemeClr val="bg1"/>
                  </a:solidFill>
                  <a:latin typeface="Myriad Pro" panose="020B0503030403020204" pitchFamily="34" charset="0"/>
                  <a:cs typeface="Arial" pitchFamily="34" charset="0"/>
                </a:rPr>
                <a:t>Komputer</a:t>
              </a:r>
              <a:endParaRPr lang="ko-KR" altLang="en-US" sz="1400" b="1" dirty="0">
                <a:solidFill>
                  <a:schemeClr val="bg1"/>
                </a:solidFill>
                <a:latin typeface="Myriad Pro" panose="020B0503030403020204" pitchFamily="34" charset="0"/>
                <a:cs typeface="Arial" pitchFamily="34" charset="0"/>
              </a:endParaRP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70EFEA76-8CB9-4DB1-B9B9-55BC3263FA60}"/>
              </a:ext>
            </a:extLst>
          </p:cNvPr>
          <p:cNvGrpSpPr/>
          <p:nvPr/>
        </p:nvGrpSpPr>
        <p:grpSpPr>
          <a:xfrm>
            <a:off x="6566036" y="1435698"/>
            <a:ext cx="1669630" cy="1773145"/>
            <a:chOff x="993726" y="1566850"/>
            <a:chExt cx="2227202" cy="2365286"/>
          </a:xfrm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0DCBBF0F-4089-41BB-8769-EF85B58D5774}"/>
                </a:ext>
              </a:extLst>
            </p:cNvPr>
            <p:cNvSpPr/>
            <p:nvPr/>
          </p:nvSpPr>
          <p:spPr>
            <a:xfrm>
              <a:off x="993726" y="2012949"/>
              <a:ext cx="2227202" cy="1919187"/>
            </a:xfrm>
            <a:prstGeom prst="rect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Myriad Pro" panose="020B0503030403020204" pitchFamily="34" charset="0"/>
              </a:endParaRP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78ACA352-E7DC-4BA3-B6FB-F5E4992F0047}"/>
                </a:ext>
              </a:extLst>
            </p:cNvPr>
            <p:cNvSpPr/>
            <p:nvPr/>
          </p:nvSpPr>
          <p:spPr>
            <a:xfrm>
              <a:off x="1683824" y="1566850"/>
              <a:ext cx="847006" cy="84700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solidFill>
                    <a:schemeClr val="bg1"/>
                  </a:solidFill>
                  <a:latin typeface="Myriad Pro" panose="020B0503030403020204" pitchFamily="34" charset="0"/>
                </a:rPr>
                <a:t>4</a:t>
              </a:r>
              <a:endParaRPr lang="ko-KR" altLang="en-US" sz="2000" b="1" dirty="0">
                <a:solidFill>
                  <a:schemeClr val="bg1"/>
                </a:solidFill>
                <a:latin typeface="Myriad Pro" panose="020B0503030403020204" pitchFamily="34" charset="0"/>
              </a:endParaRP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6844084A-4706-47D0-BEB6-A45E877BAE2B}"/>
              </a:ext>
            </a:extLst>
          </p:cNvPr>
          <p:cNvGrpSpPr/>
          <p:nvPr/>
        </p:nvGrpSpPr>
        <p:grpSpPr>
          <a:xfrm>
            <a:off x="6691559" y="2050583"/>
            <a:ext cx="1416159" cy="694953"/>
            <a:chOff x="6088198" y="1625298"/>
            <a:chExt cx="2592290" cy="891683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97039E0-48C9-4A73-89CB-114EECA8E7F9}"/>
                </a:ext>
              </a:extLst>
            </p:cNvPr>
            <p:cNvSpPr txBox="1"/>
            <p:nvPr/>
          </p:nvSpPr>
          <p:spPr>
            <a:xfrm>
              <a:off x="6088198" y="1924626"/>
              <a:ext cx="2592288" cy="5923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err="1">
                  <a:solidFill>
                    <a:schemeClr val="bg1"/>
                  </a:solidFill>
                  <a:latin typeface="Myriad Pro" panose="020B0503030403020204" pitchFamily="34" charset="0"/>
                  <a:cs typeface="Arial" pitchFamily="34" charset="0"/>
                </a:rPr>
                <a:t>Solusi</a:t>
              </a:r>
              <a:r>
                <a:rPr lang="en-US" altLang="ko-KR" sz="1200" dirty="0">
                  <a:solidFill>
                    <a:schemeClr val="bg1"/>
                  </a:solidFill>
                  <a:latin typeface="Myriad Pro" panose="020B0503030403020204" pitchFamily="34" charset="0"/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bg1"/>
                  </a:solidFill>
                  <a:latin typeface="Myriad Pro" panose="020B0503030403020204" pitchFamily="34" charset="0"/>
                  <a:cs typeface="Arial" pitchFamily="34" charset="0"/>
                </a:rPr>
                <a:t>akan</a:t>
              </a:r>
              <a:r>
                <a:rPr lang="en-US" altLang="ko-KR" sz="1200" dirty="0">
                  <a:solidFill>
                    <a:schemeClr val="bg1"/>
                  </a:solidFill>
                  <a:latin typeface="Myriad Pro" panose="020B0503030403020204" pitchFamily="34" charset="0"/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bg1"/>
                  </a:solidFill>
                  <a:latin typeface="Myriad Pro" panose="020B0503030403020204" pitchFamily="34" charset="0"/>
                  <a:cs typeface="Arial" pitchFamily="34" charset="0"/>
                </a:rPr>
                <a:t>tercapai</a:t>
              </a:r>
              <a:endParaRPr lang="en-US" altLang="ko-KR" sz="1200" dirty="0">
                <a:solidFill>
                  <a:schemeClr val="bg1"/>
                </a:solidFill>
                <a:latin typeface="Myriad Pro" panose="020B0503030403020204" pitchFamily="34" charset="0"/>
                <a:cs typeface="Arial" pitchFamily="34" charset="0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E0B9CEF0-3CCE-4947-9D96-BECC4E4D472A}"/>
                </a:ext>
              </a:extLst>
            </p:cNvPr>
            <p:cNvSpPr txBox="1"/>
            <p:nvPr/>
          </p:nvSpPr>
          <p:spPr>
            <a:xfrm>
              <a:off x="6088200" y="1625298"/>
              <a:ext cx="2592288" cy="4105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 err="1">
                  <a:solidFill>
                    <a:schemeClr val="bg1"/>
                  </a:solidFill>
                  <a:latin typeface="Myriad Pro" panose="020B0503030403020204" pitchFamily="34" charset="0"/>
                  <a:cs typeface="Arial" pitchFamily="34" charset="0"/>
                </a:rPr>
                <a:t>Solusi</a:t>
              </a:r>
              <a:endParaRPr lang="ko-KR" altLang="en-US" sz="1400" b="1" dirty="0">
                <a:solidFill>
                  <a:schemeClr val="bg1"/>
                </a:solidFill>
                <a:latin typeface="Myriad Pro" panose="020B0503030403020204" pitchFamily="34" charset="0"/>
                <a:cs typeface="Arial" pitchFamily="34" charset="0"/>
              </a:endParaRP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B9A5AC6D-FE42-45FA-8216-21672D7B51B0}"/>
              </a:ext>
            </a:extLst>
          </p:cNvPr>
          <p:cNvGrpSpPr/>
          <p:nvPr/>
        </p:nvGrpSpPr>
        <p:grpSpPr>
          <a:xfrm>
            <a:off x="2540716" y="2273556"/>
            <a:ext cx="431848" cy="431848"/>
            <a:chOff x="3038349" y="2678861"/>
            <a:chExt cx="576064" cy="576064"/>
          </a:xfrm>
        </p:grpSpPr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567A4DF6-FBF0-4ABC-BE88-25148626DF30}"/>
                </a:ext>
              </a:extLst>
            </p:cNvPr>
            <p:cNvSpPr/>
            <p:nvPr/>
          </p:nvSpPr>
          <p:spPr>
            <a:xfrm>
              <a:off x="3038349" y="2678861"/>
              <a:ext cx="576064" cy="576064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Myriad Pro" panose="020B0503030403020204" pitchFamily="34" charset="0"/>
              </a:endParaRPr>
            </a:p>
          </p:txBody>
        </p:sp>
        <p:sp>
          <p:nvSpPr>
            <p:cNvPr id="65" name="Chevron 25">
              <a:extLst>
                <a:ext uri="{FF2B5EF4-FFF2-40B4-BE49-F238E27FC236}">
                  <a16:creationId xmlns:a16="http://schemas.microsoft.com/office/drawing/2014/main" id="{17E5F26A-90B3-457F-9768-99AAB7B9D64A}"/>
                </a:ext>
              </a:extLst>
            </p:cNvPr>
            <p:cNvSpPr/>
            <p:nvPr/>
          </p:nvSpPr>
          <p:spPr>
            <a:xfrm>
              <a:off x="3161802" y="2786873"/>
              <a:ext cx="360040" cy="360040"/>
            </a:xfrm>
            <a:prstGeom prst="chevron">
              <a:avLst/>
            </a:prstGeom>
            <a:solidFill>
              <a:srgbClr val="4443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Myriad Pro" panose="020B0503030403020204" pitchFamily="34" charset="0"/>
              </a:endParaRP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47002CD0-637A-4F3F-8C2F-D47ED9A45756}"/>
              </a:ext>
            </a:extLst>
          </p:cNvPr>
          <p:cNvGrpSpPr/>
          <p:nvPr/>
        </p:nvGrpSpPr>
        <p:grpSpPr>
          <a:xfrm>
            <a:off x="4403346" y="2273556"/>
            <a:ext cx="431848" cy="431848"/>
            <a:chOff x="3038349" y="2678861"/>
            <a:chExt cx="576064" cy="576064"/>
          </a:xfrm>
        </p:grpSpPr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699A0161-B17C-4802-87F9-4171762194F9}"/>
                </a:ext>
              </a:extLst>
            </p:cNvPr>
            <p:cNvSpPr/>
            <p:nvPr/>
          </p:nvSpPr>
          <p:spPr>
            <a:xfrm>
              <a:off x="3038349" y="2678861"/>
              <a:ext cx="576064" cy="576064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Myriad Pro" panose="020B0503030403020204" pitchFamily="34" charset="0"/>
              </a:endParaRPr>
            </a:p>
          </p:txBody>
        </p:sp>
        <p:sp>
          <p:nvSpPr>
            <p:cNvPr id="68" name="Chevron 25">
              <a:extLst>
                <a:ext uri="{FF2B5EF4-FFF2-40B4-BE49-F238E27FC236}">
                  <a16:creationId xmlns:a16="http://schemas.microsoft.com/office/drawing/2014/main" id="{AFCD0B2D-7DA2-4BFC-BE79-F96C07A5368E}"/>
                </a:ext>
              </a:extLst>
            </p:cNvPr>
            <p:cNvSpPr/>
            <p:nvPr/>
          </p:nvSpPr>
          <p:spPr>
            <a:xfrm>
              <a:off x="3161802" y="2786873"/>
              <a:ext cx="360040" cy="360040"/>
            </a:xfrm>
            <a:prstGeom prst="chevron">
              <a:avLst/>
            </a:prstGeom>
            <a:solidFill>
              <a:srgbClr val="4443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Myriad Pro" panose="020B0503030403020204" pitchFamily="34" charset="0"/>
              </a:endParaRP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C10DB0F7-2530-4FCE-BDAA-0E9D71E272E1}"/>
              </a:ext>
            </a:extLst>
          </p:cNvPr>
          <p:cNvGrpSpPr/>
          <p:nvPr/>
        </p:nvGrpSpPr>
        <p:grpSpPr>
          <a:xfrm>
            <a:off x="6276752" y="2273556"/>
            <a:ext cx="431848" cy="431848"/>
            <a:chOff x="3038349" y="2678861"/>
            <a:chExt cx="576064" cy="576064"/>
          </a:xfrm>
        </p:grpSpPr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EDA462B7-8893-4502-B62D-71A18B5BB0B9}"/>
                </a:ext>
              </a:extLst>
            </p:cNvPr>
            <p:cNvSpPr/>
            <p:nvPr/>
          </p:nvSpPr>
          <p:spPr>
            <a:xfrm>
              <a:off x="3038349" y="2678861"/>
              <a:ext cx="576064" cy="576064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Myriad Pro" panose="020B0503030403020204" pitchFamily="34" charset="0"/>
              </a:endParaRPr>
            </a:p>
          </p:txBody>
        </p:sp>
        <p:sp>
          <p:nvSpPr>
            <p:cNvPr id="71" name="Chevron 25">
              <a:extLst>
                <a:ext uri="{FF2B5EF4-FFF2-40B4-BE49-F238E27FC236}">
                  <a16:creationId xmlns:a16="http://schemas.microsoft.com/office/drawing/2014/main" id="{3B6EB442-12B3-45E9-8F25-1CAA6EA9503B}"/>
                </a:ext>
              </a:extLst>
            </p:cNvPr>
            <p:cNvSpPr/>
            <p:nvPr/>
          </p:nvSpPr>
          <p:spPr>
            <a:xfrm>
              <a:off x="3161802" y="2786873"/>
              <a:ext cx="360040" cy="360040"/>
            </a:xfrm>
            <a:prstGeom prst="chevron">
              <a:avLst/>
            </a:prstGeom>
            <a:solidFill>
              <a:srgbClr val="4443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Myriad Pro" panose="020B0503030403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62331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699542"/>
            <a:ext cx="9144000" cy="576064"/>
          </a:xfrm>
        </p:spPr>
        <p:txBody>
          <a:bodyPr/>
          <a:lstStyle/>
          <a:p>
            <a:r>
              <a:rPr lang="en-US" altLang="ko-KR" sz="4000" b="1" dirty="0" err="1">
                <a:latin typeface="Myriad Pro" panose="020B0503030403020204" pitchFamily="34" charset="0"/>
              </a:rPr>
              <a:t>Pengertian</a:t>
            </a:r>
            <a:endParaRPr lang="ko-KR" altLang="en-US" sz="4000" b="1" dirty="0">
              <a:latin typeface="Myriad Pro" panose="020B0503030403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71600" y="1491630"/>
            <a:ext cx="720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dirty="0">
                <a:solidFill>
                  <a:schemeClr val="bg1"/>
                </a:solidFill>
                <a:latin typeface="Myriad Pro" panose="020B0503030403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Langkah-langkah pemecahan masalah dengan menggunakan kode yang tidak terikat pada bahasa pemrograman tertentu</a:t>
            </a:r>
            <a:endParaRPr lang="en-US" altLang="ko-KR" sz="1000" dirty="0">
              <a:solidFill>
                <a:schemeClr val="bg1"/>
              </a:solidFill>
              <a:latin typeface="Myriad Pro" panose="020B0503030403020204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3908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 txBox="1">
            <a:spLocks/>
          </p:cNvSpPr>
          <p:nvPr/>
        </p:nvSpPr>
        <p:spPr>
          <a:xfrm>
            <a:off x="3771948" y="377203"/>
            <a:ext cx="5111552" cy="576064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b="1" dirty="0">
                <a:solidFill>
                  <a:schemeClr val="accent2"/>
                </a:solidFill>
                <a:latin typeface="Myriad Pro" panose="020B0503030403020204" pitchFamily="34" charset="0"/>
                <a:cs typeface="Arial" pitchFamily="34" charset="0"/>
              </a:rPr>
              <a:t>CIRI – CIRI PSEUDOCODE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3480374" y="1295411"/>
            <a:ext cx="5328592" cy="755937"/>
            <a:chOff x="3414539" y="1203598"/>
            <a:chExt cx="5328592" cy="755937"/>
          </a:xfrm>
        </p:grpSpPr>
        <p:grpSp>
          <p:nvGrpSpPr>
            <p:cNvPr id="13" name="Group 12"/>
            <p:cNvGrpSpPr/>
            <p:nvPr/>
          </p:nvGrpSpPr>
          <p:grpSpPr>
            <a:xfrm>
              <a:off x="3414539" y="1203598"/>
              <a:ext cx="3816400" cy="576064"/>
              <a:chOff x="4572000" y="1743933"/>
              <a:chExt cx="3816400" cy="576064"/>
            </a:xfrm>
            <a:solidFill>
              <a:srgbClr val="FFC000"/>
            </a:solidFill>
          </p:grpSpPr>
          <p:sp>
            <p:nvSpPr>
              <p:cNvPr id="14" name="Rectangle 13"/>
              <p:cNvSpPr/>
              <p:nvPr/>
            </p:nvSpPr>
            <p:spPr>
              <a:xfrm>
                <a:off x="4788024" y="1743933"/>
                <a:ext cx="3384376" cy="576064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Myriad Pro" panose="020B0503030403020204" pitchFamily="34" charset="0"/>
                </a:endParaRPr>
              </a:p>
            </p:txBody>
          </p:sp>
          <p:sp>
            <p:nvSpPr>
              <p:cNvPr id="15" name="Isosceles Triangle 14"/>
              <p:cNvSpPr/>
              <p:nvPr/>
            </p:nvSpPr>
            <p:spPr>
              <a:xfrm rot="16200000">
                <a:off x="4392000" y="1923934"/>
                <a:ext cx="576000" cy="216000"/>
              </a:xfrm>
              <a:prstGeom prst="triangle">
                <a:avLst>
                  <a:gd name="adj" fmla="val 0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  <a:latin typeface="Myriad Pro" panose="020B0503030403020204" pitchFamily="34" charset="0"/>
                </a:endParaRPr>
              </a:p>
            </p:txBody>
          </p:sp>
          <p:sp>
            <p:nvSpPr>
              <p:cNvPr id="16" name="Isosceles Triangle 15"/>
              <p:cNvSpPr/>
              <p:nvPr/>
            </p:nvSpPr>
            <p:spPr>
              <a:xfrm rot="5400000">
                <a:off x="7992400" y="1923933"/>
                <a:ext cx="576000" cy="216000"/>
              </a:xfrm>
              <a:prstGeom prst="triangle">
                <a:avLst>
                  <a:gd name="adj" fmla="val 0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Myriad Pro" panose="020B0503030403020204" pitchFamily="34" charset="0"/>
                </a:endParaRPr>
              </a:p>
            </p:txBody>
          </p:sp>
        </p:grpSp>
        <p:grpSp>
          <p:nvGrpSpPr>
            <p:cNvPr id="11" name="Group 10"/>
            <p:cNvGrpSpPr/>
            <p:nvPr/>
          </p:nvGrpSpPr>
          <p:grpSpPr>
            <a:xfrm>
              <a:off x="4314639" y="1383471"/>
              <a:ext cx="4428492" cy="576064"/>
              <a:chOff x="4572000" y="1743934"/>
              <a:chExt cx="4428492" cy="576064"/>
            </a:xfrm>
            <a:solidFill>
              <a:schemeClr val="bg1">
                <a:lumMod val="95000"/>
              </a:schemeClr>
            </a:solidFill>
          </p:grpSpPr>
          <p:sp>
            <p:nvSpPr>
              <p:cNvPr id="2" name="Rectangle 1"/>
              <p:cNvSpPr/>
              <p:nvPr/>
            </p:nvSpPr>
            <p:spPr>
              <a:xfrm>
                <a:off x="4788024" y="1743934"/>
                <a:ext cx="4212468" cy="57606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Myriad Pro" panose="020B0503030403020204" pitchFamily="34" charset="0"/>
                </a:endParaRPr>
              </a:p>
            </p:txBody>
          </p:sp>
          <p:sp>
            <p:nvSpPr>
              <p:cNvPr id="7" name="Isosceles Triangle 6"/>
              <p:cNvSpPr/>
              <p:nvPr/>
            </p:nvSpPr>
            <p:spPr>
              <a:xfrm rot="16200000">
                <a:off x="4392000" y="1923934"/>
                <a:ext cx="576000" cy="216000"/>
              </a:xfrm>
              <a:prstGeom prst="triangle">
                <a:avLst>
                  <a:gd name="adj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Myriad Pro" panose="020B0503030403020204" pitchFamily="34" charset="0"/>
                </a:endParaRPr>
              </a:p>
            </p:txBody>
          </p:sp>
        </p:grpSp>
      </p:grpSp>
      <p:grpSp>
        <p:nvGrpSpPr>
          <p:cNvPr id="18" name="Group 17"/>
          <p:cNvGrpSpPr/>
          <p:nvPr/>
        </p:nvGrpSpPr>
        <p:grpSpPr>
          <a:xfrm>
            <a:off x="3122111" y="2203684"/>
            <a:ext cx="5328592" cy="755937"/>
            <a:chOff x="3414539" y="1203598"/>
            <a:chExt cx="5328592" cy="755937"/>
          </a:xfrm>
        </p:grpSpPr>
        <p:grpSp>
          <p:nvGrpSpPr>
            <p:cNvPr id="19" name="Group 18"/>
            <p:cNvGrpSpPr/>
            <p:nvPr/>
          </p:nvGrpSpPr>
          <p:grpSpPr>
            <a:xfrm>
              <a:off x="3414539" y="1203598"/>
              <a:ext cx="3816400" cy="576064"/>
              <a:chOff x="4572000" y="1743933"/>
              <a:chExt cx="3816400" cy="576064"/>
            </a:xfrm>
            <a:solidFill>
              <a:srgbClr val="FFC000"/>
            </a:solidFill>
          </p:grpSpPr>
          <p:sp>
            <p:nvSpPr>
              <p:cNvPr id="23" name="Rectangle 22"/>
              <p:cNvSpPr/>
              <p:nvPr/>
            </p:nvSpPr>
            <p:spPr>
              <a:xfrm>
                <a:off x="4788024" y="1743933"/>
                <a:ext cx="3384376" cy="576064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Myriad Pro" panose="020B0503030403020204" pitchFamily="34" charset="0"/>
                </a:endParaRPr>
              </a:p>
            </p:txBody>
          </p:sp>
          <p:sp>
            <p:nvSpPr>
              <p:cNvPr id="24" name="Isosceles Triangle 23"/>
              <p:cNvSpPr/>
              <p:nvPr/>
            </p:nvSpPr>
            <p:spPr>
              <a:xfrm rot="16200000">
                <a:off x="4392000" y="1923934"/>
                <a:ext cx="576000" cy="216000"/>
              </a:xfrm>
              <a:prstGeom prst="triangle">
                <a:avLst>
                  <a:gd name="adj" fmla="val 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Myriad Pro" panose="020B0503030403020204" pitchFamily="34" charset="0"/>
                </a:endParaRPr>
              </a:p>
            </p:txBody>
          </p:sp>
          <p:sp>
            <p:nvSpPr>
              <p:cNvPr id="25" name="Isosceles Triangle 24"/>
              <p:cNvSpPr/>
              <p:nvPr/>
            </p:nvSpPr>
            <p:spPr>
              <a:xfrm rot="5400000">
                <a:off x="7992400" y="1923933"/>
                <a:ext cx="576000" cy="216000"/>
              </a:xfrm>
              <a:prstGeom prst="triangle">
                <a:avLst>
                  <a:gd name="adj" fmla="val 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Myriad Pro" panose="020B0503030403020204" pitchFamily="34" charset="0"/>
                </a:endParaRPr>
              </a:p>
            </p:txBody>
          </p:sp>
        </p:grpSp>
        <p:grpSp>
          <p:nvGrpSpPr>
            <p:cNvPr id="20" name="Group 19"/>
            <p:cNvGrpSpPr/>
            <p:nvPr/>
          </p:nvGrpSpPr>
          <p:grpSpPr>
            <a:xfrm>
              <a:off x="4314639" y="1383471"/>
              <a:ext cx="4428492" cy="576064"/>
              <a:chOff x="4572000" y="1743934"/>
              <a:chExt cx="4428492" cy="576064"/>
            </a:xfrm>
            <a:solidFill>
              <a:schemeClr val="bg1">
                <a:lumMod val="95000"/>
              </a:schemeClr>
            </a:solidFill>
          </p:grpSpPr>
          <p:sp>
            <p:nvSpPr>
              <p:cNvPr id="21" name="Rectangle 20"/>
              <p:cNvSpPr/>
              <p:nvPr/>
            </p:nvSpPr>
            <p:spPr>
              <a:xfrm>
                <a:off x="4788024" y="1743934"/>
                <a:ext cx="4212468" cy="57606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Myriad Pro" panose="020B0503030403020204" pitchFamily="34" charset="0"/>
                </a:endParaRPr>
              </a:p>
            </p:txBody>
          </p:sp>
          <p:sp>
            <p:nvSpPr>
              <p:cNvPr id="22" name="Isosceles Triangle 21"/>
              <p:cNvSpPr/>
              <p:nvPr/>
            </p:nvSpPr>
            <p:spPr>
              <a:xfrm rot="16200000">
                <a:off x="4392000" y="1923934"/>
                <a:ext cx="576000" cy="216000"/>
              </a:xfrm>
              <a:prstGeom prst="triangle">
                <a:avLst>
                  <a:gd name="adj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Myriad Pro" panose="020B0503030403020204" pitchFamily="34" charset="0"/>
                </a:endParaRPr>
              </a:p>
            </p:txBody>
          </p:sp>
        </p:grpSp>
      </p:grpSp>
      <p:sp>
        <p:nvSpPr>
          <p:cNvPr id="42" name="TextBox 41"/>
          <p:cNvSpPr txBox="1"/>
          <p:nvPr/>
        </p:nvSpPr>
        <p:spPr>
          <a:xfrm>
            <a:off x="3695748" y="1352578"/>
            <a:ext cx="6085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Myriad Pro" panose="020B0503030403020204" pitchFamily="34" charset="0"/>
                <a:cs typeface="Arial" pitchFamily="34" charset="0"/>
              </a:rPr>
              <a:t>01</a:t>
            </a:r>
            <a:endParaRPr lang="ko-KR" altLang="en-US" sz="2400" b="1" dirty="0">
              <a:solidFill>
                <a:schemeClr val="bg1"/>
              </a:solidFill>
              <a:latin typeface="Myriad Pro" panose="020B0503030403020204" pitchFamily="34" charset="0"/>
              <a:cs typeface="Arial" pitchFamily="34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342756" y="2260851"/>
            <a:ext cx="6085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Myriad Pro" panose="020B0503030403020204" pitchFamily="34" charset="0"/>
                <a:cs typeface="Arial" pitchFamily="34" charset="0"/>
              </a:rPr>
              <a:t>02</a:t>
            </a:r>
            <a:endParaRPr lang="ko-KR" altLang="en-US" sz="2400" b="1" dirty="0">
              <a:solidFill>
                <a:schemeClr val="bg1"/>
              </a:solidFill>
              <a:latin typeface="Myriad Pro" panose="020B0503030403020204" pitchFamily="34" charset="0"/>
              <a:cs typeface="Arial" pitchFamily="34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4667048" y="1583410"/>
            <a:ext cx="37169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yriad Pro" panose="020B0503030403020204" pitchFamily="34" charset="0"/>
                <a:cs typeface="Arial" pitchFamily="34" charset="0"/>
              </a:rPr>
              <a:t>Pola Bahasa </a:t>
            </a:r>
            <a:r>
              <a:rPr lang="en-US" altLang="ko-KR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yriad Pro" panose="020B0503030403020204" pitchFamily="34" charset="0"/>
                <a:cs typeface="Arial" pitchFamily="34" charset="0"/>
              </a:rPr>
              <a:t>Inggris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yriad Pro" panose="020B0503030403020204" pitchFamily="34" charset="0"/>
                <a:cs typeface="Arial" pitchFamily="34" charset="0"/>
              </a:rPr>
              <a:t> Yang Simple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Myriad Pro" panose="020B0503030403020204" pitchFamily="34" charset="0"/>
              <a:cs typeface="Arial" pitchFamily="3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FC46D1F-80B3-4FA3-9779-4D37DCB992E5}"/>
              </a:ext>
            </a:extLst>
          </p:cNvPr>
          <p:cNvSpPr txBox="1"/>
          <p:nvPr/>
        </p:nvSpPr>
        <p:spPr>
          <a:xfrm>
            <a:off x="4221490" y="2519547"/>
            <a:ext cx="42124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yriad Pro" panose="020B0503030403020204" pitchFamily="34" charset="0"/>
                <a:cs typeface="Arial" pitchFamily="34" charset="0"/>
              </a:rPr>
              <a:t>Tidak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yriad Pro" panose="020B0503030403020204" pitchFamily="34" charset="0"/>
                <a:cs typeface="Arial" pitchFamily="34" charset="0"/>
              </a:rPr>
              <a:t> Ada </a:t>
            </a:r>
            <a:r>
              <a:rPr lang="en-US" altLang="ko-KR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yriad Pro" panose="020B0503030403020204" pitchFamily="34" charset="0"/>
                <a:cs typeface="Arial" pitchFamily="34" charset="0"/>
              </a:rPr>
              <a:t>Standar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yriad Pro" panose="020B0503030403020204" pitchFamily="34" charset="0"/>
                <a:cs typeface="Arial" pitchFamily="34" charset="0"/>
              </a:rPr>
              <a:t> </a:t>
            </a:r>
            <a:r>
              <a:rPr lang="en-US" altLang="ko-KR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yriad Pro" panose="020B0503030403020204" pitchFamily="34" charset="0"/>
                <a:cs typeface="Arial" pitchFamily="34" charset="0"/>
              </a:rPr>
              <a:t>Aturan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Myriad Pro" panose="020B0503030403020204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4578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3" grpId="0"/>
      <p:bldP spid="47" grpId="0"/>
      <p:bldP spid="6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4868F27-EA93-4D96-8D28-03131F1D3C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>
                <a:latin typeface="Myriad Pro" panose="020B0503030403020204" pitchFamily="34" charset="0"/>
              </a:rPr>
              <a:t>CONTOH PSEUDOCODE</a:t>
            </a:r>
            <a:endParaRPr lang="en-ID" b="1" dirty="0">
              <a:latin typeface="Myriad Pro" panose="020B0503030403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2740CD5-4DBE-4D97-826A-0D321C6D3A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30068" y="951570"/>
            <a:ext cx="5883863" cy="324036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28575">
            <a:noFill/>
            <a:miter lim="800000"/>
            <a:headEnd/>
            <a:tailEnd/>
          </a:ln>
        </p:spPr>
        <p:txBody>
          <a:bodyPr wrap="none"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id-ID" altLang="id-ID" sz="2000" u="sng" dirty="0">
                <a:solidFill>
                  <a:schemeClr val="bg1"/>
                </a:solidFill>
                <a:latin typeface="Myriad Pro" panose="020B0503030403020204" pitchFamily="34" charset="0"/>
              </a:rPr>
              <a:t>//</a:t>
            </a:r>
            <a:r>
              <a:rPr lang="en-US" altLang="id-ID" sz="2000" u="sng" dirty="0">
                <a:solidFill>
                  <a:schemeClr val="bg1"/>
                </a:solidFill>
                <a:latin typeface="Myriad Pro" panose="020B0503030403020204" pitchFamily="34" charset="0"/>
              </a:rPr>
              <a:t>PROGRAM</a:t>
            </a:r>
            <a:r>
              <a:rPr lang="en-US" altLang="id-ID" sz="2000" dirty="0">
                <a:solidFill>
                  <a:schemeClr val="bg1"/>
                </a:solidFill>
                <a:latin typeface="Myriad Pro" panose="020B0503030403020204" pitchFamily="34" charset="0"/>
              </a:rPr>
              <a:t> </a:t>
            </a:r>
            <a:r>
              <a:rPr lang="en-US" altLang="id-ID" sz="2000" dirty="0" err="1">
                <a:solidFill>
                  <a:schemeClr val="bg1"/>
                </a:solidFill>
                <a:latin typeface="Myriad Pro" panose="020B0503030403020204" pitchFamily="34" charset="0"/>
              </a:rPr>
              <a:t>persegi</a:t>
            </a:r>
            <a:r>
              <a:rPr lang="id-ID" altLang="id-ID" sz="2000" dirty="0">
                <a:solidFill>
                  <a:schemeClr val="bg1"/>
                </a:solidFill>
                <a:latin typeface="Myriad Pro" panose="020B0503030403020204" pitchFamily="34" charset="0"/>
              </a:rPr>
              <a:t> </a:t>
            </a:r>
            <a:r>
              <a:rPr lang="en-US" altLang="id-ID" sz="2000" dirty="0" err="1">
                <a:solidFill>
                  <a:schemeClr val="bg1"/>
                </a:solidFill>
                <a:latin typeface="Myriad Pro" panose="020B0503030403020204" pitchFamily="34" charset="0"/>
              </a:rPr>
              <a:t>panjang</a:t>
            </a:r>
            <a:endParaRPr lang="en-US" altLang="id-ID" sz="2000" dirty="0">
              <a:solidFill>
                <a:schemeClr val="bg1"/>
              </a:solidFill>
              <a:latin typeface="Myriad Pro" panose="020B0503030403020204" pitchFamily="34" charset="0"/>
            </a:endParaRPr>
          </a:p>
          <a:p>
            <a:pPr eaLnBrk="1" hangingPunct="1"/>
            <a:r>
              <a:rPr lang="id-ID" altLang="id-ID" sz="2000" dirty="0">
                <a:solidFill>
                  <a:schemeClr val="bg1"/>
                </a:solidFill>
                <a:latin typeface="Myriad Pro" panose="020B0503030403020204" pitchFamily="34" charset="0"/>
              </a:rPr>
              <a:t>//</a:t>
            </a:r>
            <a:r>
              <a:rPr lang="en-US" altLang="id-ID" sz="2000" dirty="0">
                <a:solidFill>
                  <a:schemeClr val="bg1"/>
                </a:solidFill>
                <a:latin typeface="Myriad Pro" panose="020B0503030403020204" pitchFamily="34" charset="0"/>
              </a:rPr>
              <a:t>Program </a:t>
            </a:r>
            <a:r>
              <a:rPr lang="en-US" altLang="id-ID" sz="2000" dirty="0" err="1">
                <a:solidFill>
                  <a:schemeClr val="bg1"/>
                </a:solidFill>
                <a:latin typeface="Myriad Pro" panose="020B0503030403020204" pitchFamily="34" charset="0"/>
              </a:rPr>
              <a:t>untuk</a:t>
            </a:r>
            <a:r>
              <a:rPr lang="en-US" altLang="id-ID" sz="2000" dirty="0">
                <a:solidFill>
                  <a:schemeClr val="bg1"/>
                </a:solidFill>
                <a:latin typeface="Myriad Pro" panose="020B0503030403020204" pitchFamily="34" charset="0"/>
              </a:rPr>
              <a:t> </a:t>
            </a:r>
            <a:r>
              <a:rPr lang="en-US" altLang="id-ID" sz="2000" dirty="0" err="1">
                <a:solidFill>
                  <a:schemeClr val="bg1"/>
                </a:solidFill>
                <a:latin typeface="Myriad Pro" panose="020B0503030403020204" pitchFamily="34" charset="0"/>
              </a:rPr>
              <a:t>menghitung</a:t>
            </a:r>
            <a:r>
              <a:rPr lang="en-US" altLang="id-ID" sz="2000" dirty="0">
                <a:solidFill>
                  <a:schemeClr val="bg1"/>
                </a:solidFill>
                <a:latin typeface="Myriad Pro" panose="020B0503030403020204" pitchFamily="34" charset="0"/>
              </a:rPr>
              <a:t> </a:t>
            </a:r>
            <a:r>
              <a:rPr lang="en-US" altLang="id-ID" sz="2000" dirty="0" err="1">
                <a:solidFill>
                  <a:schemeClr val="bg1"/>
                </a:solidFill>
                <a:latin typeface="Myriad Pro" panose="020B0503030403020204" pitchFamily="34" charset="0"/>
              </a:rPr>
              <a:t>luas</a:t>
            </a:r>
            <a:r>
              <a:rPr lang="en-US" altLang="id-ID" sz="2000" dirty="0">
                <a:solidFill>
                  <a:schemeClr val="bg1"/>
                </a:solidFill>
                <a:latin typeface="Myriad Pro" panose="020B0503030403020204" pitchFamily="34" charset="0"/>
              </a:rPr>
              <a:t> </a:t>
            </a:r>
            <a:r>
              <a:rPr lang="en-US" altLang="id-ID" sz="2000" dirty="0" err="1">
                <a:solidFill>
                  <a:schemeClr val="bg1"/>
                </a:solidFill>
                <a:latin typeface="Myriad Pro" panose="020B0503030403020204" pitchFamily="34" charset="0"/>
              </a:rPr>
              <a:t>persegi</a:t>
            </a:r>
            <a:r>
              <a:rPr lang="id-ID" altLang="id-ID" sz="2000" dirty="0">
                <a:solidFill>
                  <a:schemeClr val="bg1"/>
                </a:solidFill>
                <a:latin typeface="Myriad Pro" panose="020B0503030403020204" pitchFamily="34" charset="0"/>
              </a:rPr>
              <a:t> </a:t>
            </a:r>
            <a:r>
              <a:rPr lang="en-US" altLang="id-ID" sz="2000" dirty="0" err="1">
                <a:solidFill>
                  <a:schemeClr val="bg1"/>
                </a:solidFill>
                <a:latin typeface="Myriad Pro" panose="020B0503030403020204" pitchFamily="34" charset="0"/>
              </a:rPr>
              <a:t>panjang</a:t>
            </a:r>
            <a:r>
              <a:rPr lang="en-US" altLang="id-ID" sz="2000" dirty="0">
                <a:solidFill>
                  <a:schemeClr val="bg1"/>
                </a:solidFill>
                <a:latin typeface="Myriad Pro" panose="020B0503030403020204" pitchFamily="34" charset="0"/>
              </a:rPr>
              <a:t>.</a:t>
            </a:r>
          </a:p>
          <a:p>
            <a:pPr eaLnBrk="1" hangingPunct="1"/>
            <a:endParaRPr lang="en-US" altLang="id-ID" sz="2000" dirty="0">
              <a:solidFill>
                <a:schemeClr val="bg1"/>
              </a:solidFill>
              <a:latin typeface="Myriad Pro" panose="020B0503030403020204" pitchFamily="34" charset="0"/>
            </a:endParaRPr>
          </a:p>
          <a:p>
            <a:pPr eaLnBrk="1" hangingPunct="1"/>
            <a:r>
              <a:rPr lang="id-ID" altLang="id-ID" sz="2000" dirty="0">
                <a:solidFill>
                  <a:schemeClr val="bg1"/>
                </a:solidFill>
                <a:latin typeface="Myriad Pro" panose="020B0503030403020204" pitchFamily="34" charset="0"/>
              </a:rPr>
              <a:t>//DECLARATION</a:t>
            </a:r>
          </a:p>
          <a:p>
            <a:pPr eaLnBrk="1" hangingPunct="1"/>
            <a:r>
              <a:rPr lang="id-ID" altLang="id-ID" sz="2000" dirty="0">
                <a:solidFill>
                  <a:schemeClr val="bg1"/>
                </a:solidFill>
                <a:latin typeface="Myriad Pro" panose="020B0503030403020204" pitchFamily="34" charset="0"/>
              </a:rPr>
              <a:t>	DECLARE integer panjang,lebar,luas</a:t>
            </a:r>
          </a:p>
          <a:p>
            <a:pPr eaLnBrk="1" hangingPunct="1"/>
            <a:endParaRPr lang="id-ID" altLang="id-ID" sz="2000" dirty="0">
              <a:solidFill>
                <a:schemeClr val="bg1"/>
              </a:solidFill>
              <a:latin typeface="Myriad Pro" panose="020B0503030403020204" pitchFamily="34" charset="0"/>
            </a:endParaRPr>
          </a:p>
          <a:p>
            <a:pPr eaLnBrk="1" hangingPunct="1"/>
            <a:r>
              <a:rPr lang="id-ID" altLang="id-ID" sz="2000" dirty="0">
                <a:solidFill>
                  <a:schemeClr val="bg1"/>
                </a:solidFill>
                <a:latin typeface="Myriad Pro" panose="020B0503030403020204" pitchFamily="34" charset="0"/>
              </a:rPr>
              <a:t>//IMPLEMENTATION / DEFINITION</a:t>
            </a:r>
            <a:endParaRPr lang="en-US" altLang="id-ID" sz="2000" dirty="0">
              <a:solidFill>
                <a:schemeClr val="bg1"/>
              </a:solidFill>
              <a:latin typeface="Myriad Pro" panose="020B0503030403020204" pitchFamily="34" charset="0"/>
            </a:endParaRPr>
          </a:p>
          <a:p>
            <a:pPr marL="0" indent="0" eaLnBrk="1" hangingPunct="1">
              <a:tabLst>
                <a:tab pos="357188" algn="l"/>
              </a:tabLst>
            </a:pPr>
            <a:r>
              <a:rPr lang="id-ID" altLang="id-ID" sz="2000" dirty="0">
                <a:solidFill>
                  <a:schemeClr val="bg1"/>
                </a:solidFill>
                <a:latin typeface="Myriad Pro" panose="020B0503030403020204" pitchFamily="34" charset="0"/>
              </a:rPr>
              <a:t>	INPUT (panjang,lebar)</a:t>
            </a:r>
          </a:p>
          <a:p>
            <a:pPr marL="0" indent="0" eaLnBrk="1" hangingPunct="1">
              <a:tabLst>
                <a:tab pos="357188" algn="l"/>
              </a:tabLst>
            </a:pPr>
            <a:r>
              <a:rPr lang="id-ID" altLang="id-ID" sz="2000" dirty="0">
                <a:solidFill>
                  <a:schemeClr val="bg1"/>
                </a:solidFill>
                <a:latin typeface="Myriad Pro" panose="020B0503030403020204" pitchFamily="34" charset="0"/>
              </a:rPr>
              <a:t>	SET luas = panjang * lebar </a:t>
            </a:r>
          </a:p>
          <a:p>
            <a:pPr marL="0" indent="0" eaLnBrk="1" hangingPunct="1">
              <a:tabLst>
                <a:tab pos="357188" algn="l"/>
              </a:tabLst>
            </a:pPr>
            <a:r>
              <a:rPr lang="id-ID" altLang="id-ID" sz="2000" dirty="0">
                <a:solidFill>
                  <a:schemeClr val="bg1"/>
                </a:solidFill>
                <a:latin typeface="Myriad Pro" panose="020B0503030403020204" pitchFamily="34" charset="0"/>
              </a:rPr>
              <a:t>	DISPLAY (luas)</a:t>
            </a:r>
            <a:endParaRPr lang="en-US" altLang="id-ID" sz="2000" dirty="0">
              <a:solidFill>
                <a:schemeClr val="bg1"/>
              </a:solidFill>
              <a:latin typeface="Myriad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1962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8DC5615-0084-46FE-8B60-366BF9B7A1ED}"/>
              </a:ext>
            </a:extLst>
          </p:cNvPr>
          <p:cNvSpPr txBox="1"/>
          <p:nvPr/>
        </p:nvSpPr>
        <p:spPr>
          <a:xfrm>
            <a:off x="3344726" y="2310140"/>
            <a:ext cx="15856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>
                <a:solidFill>
                  <a:schemeClr val="bg1"/>
                </a:solidFill>
                <a:latin typeface="Bebas Neue" panose="020B0606020202050201" pitchFamily="34" charset="0"/>
              </a:rPr>
              <a:t>Bagus</a:t>
            </a:r>
            <a:r>
              <a:rPr lang="en-US" sz="2800" dirty="0">
                <a:solidFill>
                  <a:schemeClr val="bg1"/>
                </a:solidFill>
                <a:latin typeface="Bebas Neue" panose="020B0606020202050201" pitchFamily="34" charset="0"/>
              </a:rPr>
              <a:t> mana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3D2D75-D609-48CB-8DB9-2F7FEC9BFB20}"/>
              </a:ext>
            </a:extLst>
          </p:cNvPr>
          <p:cNvSpPr txBox="1"/>
          <p:nvPr/>
        </p:nvSpPr>
        <p:spPr>
          <a:xfrm>
            <a:off x="2692777" y="2670180"/>
            <a:ext cx="22172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 dirty="0">
                <a:solidFill>
                  <a:schemeClr val="bg1"/>
                </a:solidFill>
                <a:latin typeface="Bebas Neue" panose="020B0606020202050201" pitchFamily="34" charset="0"/>
              </a:rPr>
              <a:t>KAPAN DIGUNAKAN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3DB0EC4-5741-482B-BCF7-C58084406629}"/>
              </a:ext>
            </a:extLst>
          </p:cNvPr>
          <p:cNvSpPr txBox="1"/>
          <p:nvPr/>
        </p:nvSpPr>
        <p:spPr>
          <a:xfrm>
            <a:off x="4778958" y="2166124"/>
            <a:ext cx="56938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200" dirty="0">
                <a:solidFill>
                  <a:srgbClr val="FFC000"/>
                </a:solidFill>
                <a:latin typeface="Bebas Neue" panose="020B0606020202050201" pitchFamily="34" charset="0"/>
              </a:rPr>
              <a:t>&amp;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661434E-759E-4786-B039-C13CEEBA9394}"/>
              </a:ext>
            </a:extLst>
          </p:cNvPr>
          <p:cNvSpPr txBox="1"/>
          <p:nvPr/>
        </p:nvSpPr>
        <p:spPr>
          <a:xfrm>
            <a:off x="5076056" y="994395"/>
            <a:ext cx="1111203" cy="315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9900" dirty="0">
                <a:solidFill>
                  <a:srgbClr val="FFC000"/>
                </a:solidFill>
                <a:latin typeface="Bebas Neue" panose="020B0606020202050201" pitchFamily="34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257454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069720" y="731480"/>
            <a:ext cx="1998224" cy="40011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rgbClr val="444342"/>
                </a:solidFill>
                <a:latin typeface="Myriad Pro" panose="020B0503030403020204" pitchFamily="34" charset="0"/>
                <a:cs typeface="Arial" pitchFamily="34" charset="0"/>
              </a:rPr>
              <a:t>NEXT..</a:t>
            </a:r>
            <a:endParaRPr lang="ko-KR" altLang="en-US" sz="2000" b="1" dirty="0">
              <a:solidFill>
                <a:srgbClr val="444342"/>
              </a:solidFill>
              <a:latin typeface="Myriad Pro" panose="020B0503030403020204" pitchFamily="34" charset="0"/>
              <a:cs typeface="Arial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008983" y="1131590"/>
            <a:ext cx="122857" cy="401191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590A5CE-9ADB-4156-827A-09F020100BEF}"/>
              </a:ext>
            </a:extLst>
          </p:cNvPr>
          <p:cNvSpPr txBox="1">
            <a:spLocks/>
          </p:cNvSpPr>
          <p:nvPr/>
        </p:nvSpPr>
        <p:spPr>
          <a:xfrm>
            <a:off x="2915816" y="1275606"/>
            <a:ext cx="5811303" cy="3600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814388" indent="-457200" algn="just">
              <a:buClr>
                <a:srgbClr val="FFC000"/>
              </a:buClr>
              <a:buFont typeface="Wingdings" panose="05000000000000000000" pitchFamily="2" charset="2"/>
              <a:buChar char="ü"/>
            </a:pPr>
            <a:r>
              <a:rPr lang="en-US" sz="19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Tipe</a:t>
            </a:r>
            <a:r>
              <a:rPr lang="en-US" sz="19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Data</a:t>
            </a:r>
            <a:endParaRPr lang="id-ID" sz="19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6352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err="1"/>
              <a:t>Terimakasih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/>
              <a:t>Yunus Febriansyah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98612360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6565" y="2733768"/>
            <a:ext cx="3908153" cy="702078"/>
          </a:xfrm>
        </p:spPr>
        <p:txBody>
          <a:bodyPr>
            <a:normAutofit/>
          </a:bodyPr>
          <a:lstStyle/>
          <a:p>
            <a:r>
              <a:rPr lang="en-US" sz="3000" dirty="0"/>
              <a:t>YUNUS FEBRIANSYAH</a:t>
            </a:r>
          </a:p>
        </p:txBody>
      </p:sp>
      <p:sp>
        <p:nvSpPr>
          <p:cNvPr id="40" name="Slide Number Placeholder 39">
            <a:extLst>
              <a:ext uri="{FF2B5EF4-FFF2-40B4-BE49-F238E27FC236}">
                <a16:creationId xmlns:a16="http://schemas.microsoft.com/office/drawing/2014/main" id="{3FDADECE-BF65-44C8-B523-E1DC603B05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88F610-7B7C-44F0-8FE6-F62371B7351D}" type="slidenum"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3D4149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68576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3D4149">
                  <a:lumMod val="60000"/>
                  <a:lumOff val="4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A3E3DF9-147A-45DF-8408-C428267702A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167594"/>
            <a:ext cx="1691764" cy="16917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C7E3149-3E36-4EFB-B063-B3CE0D19CB4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56" t="11151" r="59830" b="25801"/>
          <a:stretch/>
        </p:blipFill>
        <p:spPr>
          <a:xfrm>
            <a:off x="2411761" y="1051285"/>
            <a:ext cx="1506512" cy="1809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491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003900" y="2871204"/>
            <a:ext cx="3888432" cy="636650"/>
          </a:xfrm>
        </p:spPr>
        <p:txBody>
          <a:bodyPr/>
          <a:lstStyle/>
          <a:p>
            <a:r>
              <a:rPr lang="en-US" altLang="ko-KR" sz="4400" dirty="0">
                <a:latin typeface="Myriad Pro" panose="020B0503030403020204" pitchFamily="34" charset="0"/>
                <a:ea typeface="맑은 고딕" pitchFamily="50" charset="-127"/>
              </a:rPr>
              <a:t>KONSTANTA &amp;</a:t>
            </a:r>
            <a:endParaRPr lang="en-US" altLang="ko-KR" dirty="0">
              <a:latin typeface="Myriad Pro" panose="020B0503030403020204" pitchFamily="34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>
              <a:spcBef>
                <a:spcPts val="0"/>
              </a:spcBef>
              <a:defRPr/>
            </a:pPr>
            <a:r>
              <a:rPr lang="en-US" altLang="ko-KR" dirty="0">
                <a:latin typeface="Myriad Pro" panose="020B0503030403020204" pitchFamily="34" charset="0"/>
              </a:rPr>
              <a:t>Yunus Febriansyah.</a:t>
            </a:r>
          </a:p>
          <a:p>
            <a:pPr>
              <a:spcBef>
                <a:spcPts val="0"/>
              </a:spcBef>
              <a:defRPr/>
            </a:pPr>
            <a:r>
              <a:rPr lang="en-US" altLang="ko-KR" dirty="0" err="1">
                <a:latin typeface="Myriad Pro" panose="020B0503030403020204" pitchFamily="34" charset="0"/>
              </a:rPr>
              <a:t>Referensi</a:t>
            </a:r>
            <a:r>
              <a:rPr lang="en-US" altLang="ko-KR" dirty="0">
                <a:latin typeface="Myriad Pro" panose="020B0503030403020204" pitchFamily="34" charset="0"/>
              </a:rPr>
              <a:t> </a:t>
            </a:r>
            <a:r>
              <a:rPr lang="en-US" altLang="ko-KR" dirty="0" err="1">
                <a:latin typeface="Myriad Pro" panose="020B0503030403020204" pitchFamily="34" charset="0"/>
              </a:rPr>
              <a:t>dari</a:t>
            </a:r>
            <a:r>
              <a:rPr lang="en-US" altLang="ko-KR" dirty="0">
                <a:latin typeface="Myriad Pro" panose="020B0503030403020204" pitchFamily="34" charset="0"/>
              </a:rPr>
              <a:t> Bapak </a:t>
            </a:r>
            <a:r>
              <a:rPr lang="en-US" altLang="ko-KR" dirty="0" err="1">
                <a:latin typeface="Myriad Pro" panose="020B0503030403020204" pitchFamily="34" charset="0"/>
              </a:rPr>
              <a:t>Ferico</a:t>
            </a:r>
            <a:r>
              <a:rPr lang="en-US" altLang="ko-KR" dirty="0">
                <a:latin typeface="Myriad Pro" panose="020B0503030403020204" pitchFamily="34" charset="0"/>
              </a:rPr>
              <a:t> </a:t>
            </a:r>
            <a:r>
              <a:rPr lang="en-US" altLang="ko-KR" dirty="0" err="1">
                <a:latin typeface="Myriad Pro" panose="020B0503030403020204" pitchFamily="34" charset="0"/>
              </a:rPr>
              <a:t>Pasaribu</a:t>
            </a:r>
            <a:r>
              <a:rPr lang="en-US" altLang="ko-KR" dirty="0">
                <a:latin typeface="Myriad Pro" panose="020B0503030403020204" pitchFamily="34" charset="0"/>
              </a:rPr>
              <a:t> &amp; Google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860A187C-297D-4256-8D90-F995FB56BC5A}"/>
              </a:ext>
            </a:extLst>
          </p:cNvPr>
          <p:cNvSpPr txBox="1">
            <a:spLocks/>
          </p:cNvSpPr>
          <p:nvPr/>
        </p:nvSpPr>
        <p:spPr>
          <a:xfrm>
            <a:off x="5003900" y="3363838"/>
            <a:ext cx="3888432" cy="636650"/>
          </a:xfrm>
          <a:prstGeom prst="rect">
            <a:avLst/>
          </a:prstGeom>
        </p:spPr>
        <p:txBody>
          <a:bodyPr anchor="ctr"/>
          <a:lstStyle>
            <a:lvl1pPr marL="0" indent="0" algn="r" defTabSz="914400" rtl="0" eaLnBrk="1" latinLnBrk="1" hangingPunct="1">
              <a:lnSpc>
                <a:spcPct val="100000"/>
              </a:lnSpc>
              <a:spcBef>
                <a:spcPct val="20000"/>
              </a:spcBef>
              <a:buFont typeface="Arial" pitchFamily="34" charset="0"/>
              <a:buNone/>
              <a:defRPr sz="3600" b="1" kern="1200" baseline="0">
                <a:solidFill>
                  <a:schemeClr val="accent2"/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Myriad Pro" panose="020B0503030403020204" pitchFamily="34" charset="0"/>
                <a:ea typeface="맑은 고딕" pitchFamily="50" charset="-127"/>
                <a:cs typeface="Arial" pitchFamily="34" charset="0"/>
              </a:rPr>
              <a:t>TIPE DATA</a:t>
            </a:r>
            <a:endParaRPr kumimoji="0" lang="en-US" altLang="ko-KR" sz="24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Myriad Pro" panose="020B0503030403020204" pitchFamily="34" charset="0"/>
              <a:cs typeface="Arial" pitchFamily="34" charset="0"/>
            </a:endParaRP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D8D6E4B3-A092-49EA-833A-4DDFFCA19F15}"/>
              </a:ext>
            </a:extLst>
          </p:cNvPr>
          <p:cNvSpPr txBox="1">
            <a:spLocks/>
          </p:cNvSpPr>
          <p:nvPr/>
        </p:nvSpPr>
        <p:spPr>
          <a:xfrm>
            <a:off x="5003900" y="2378570"/>
            <a:ext cx="3888432" cy="636650"/>
          </a:xfrm>
          <a:prstGeom prst="rect">
            <a:avLst/>
          </a:prstGeom>
        </p:spPr>
        <p:txBody>
          <a:bodyPr anchor="ctr"/>
          <a:lstStyle>
            <a:lvl1pPr marL="0" indent="0" algn="r" defTabSz="914400" rtl="0" eaLnBrk="1" latinLnBrk="1" hangingPunct="1">
              <a:lnSpc>
                <a:spcPct val="100000"/>
              </a:lnSpc>
              <a:spcBef>
                <a:spcPct val="20000"/>
              </a:spcBef>
              <a:buFont typeface="Arial" pitchFamily="34" charset="0"/>
              <a:buNone/>
              <a:defRPr sz="3600" b="1" kern="1200" baseline="0">
                <a:solidFill>
                  <a:schemeClr val="accent2"/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ko-KR" sz="4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Myriad Pro" panose="020B0503030403020204" pitchFamily="34" charset="0"/>
                <a:ea typeface="맑은 고딕" pitchFamily="50" charset="-127"/>
                <a:cs typeface="Arial" pitchFamily="34" charset="0"/>
              </a:rPr>
              <a:t>VARIABEL,</a:t>
            </a:r>
            <a:endParaRPr kumimoji="0" lang="en-US" altLang="ko-KR" sz="36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Myriad Pro" panose="020B0503030403020204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7057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  <p:bldP spid="7" grpId="0"/>
      <p:bldP spid="5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699542"/>
            <a:ext cx="9144000" cy="576064"/>
          </a:xfrm>
        </p:spPr>
        <p:txBody>
          <a:bodyPr/>
          <a:lstStyle/>
          <a:p>
            <a:r>
              <a:rPr lang="en-US" altLang="ko-KR" sz="4000" b="1" dirty="0" err="1">
                <a:latin typeface="Myriad Pro" panose="020B0503030403020204" pitchFamily="34" charset="0"/>
              </a:rPr>
              <a:t>Variabel</a:t>
            </a:r>
            <a:r>
              <a:rPr lang="en-US" altLang="ko-KR" sz="4000" b="1" dirty="0">
                <a:latin typeface="Myriad Pro" panose="020B0503030403020204" pitchFamily="34" charset="0"/>
              </a:rPr>
              <a:t> &amp; </a:t>
            </a:r>
            <a:r>
              <a:rPr lang="en-US" altLang="ko-KR" sz="4000" b="1" dirty="0" err="1">
                <a:latin typeface="Myriad Pro" panose="020B0503030403020204" pitchFamily="34" charset="0"/>
              </a:rPr>
              <a:t>Konstanta</a:t>
            </a:r>
            <a:endParaRPr lang="ko-KR" altLang="en-US" sz="4000" b="1" dirty="0">
              <a:latin typeface="Myriad Pro" panose="020B0503030403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87624" y="1556087"/>
            <a:ext cx="69127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20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Konstanta</a:t>
            </a:r>
            <a:r>
              <a:rPr kumimoji="0" lang="id-ID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kumimoji="0" lang="id-ID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 </a:t>
            </a:r>
            <a:r>
              <a:rPr kumimoji="0" lang="id-ID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suatu elemen yang nilainya sudah di tetapkan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id-ID" altLang="id-ID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id-ID" sz="20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Variabel</a:t>
            </a:r>
            <a:r>
              <a:rPr kumimoji="1" lang="id-ID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kumimoji="1" lang="id-ID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 </a:t>
            </a:r>
            <a:r>
              <a:rPr kumimoji="0" lang="id-ID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suatu elemen yang nilainya berubah-ubah atau tidak tetap</a:t>
            </a:r>
          </a:p>
        </p:txBody>
      </p:sp>
    </p:spTree>
    <p:extLst>
      <p:ext uri="{BB962C8B-B14F-4D97-AF65-F5344CB8AC3E}">
        <p14:creationId xmlns:p14="http://schemas.microsoft.com/office/powerpoint/2010/main" val="3770885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F799F6B-2F3D-47CC-97D6-A20DC3F782C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>
                <a:latin typeface="Myriad Pro" panose="020B0503030403020204" pitchFamily="34" charset="0"/>
              </a:rPr>
              <a:t>CONTOH</a:t>
            </a:r>
            <a:endParaRPr lang="en-ID" b="1" dirty="0">
              <a:latin typeface="Myriad Pro" panose="020B0503030403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FF4DAC-D967-4C77-93B5-DD7DB4E47929}"/>
              </a:ext>
            </a:extLst>
          </p:cNvPr>
          <p:cNvSpPr txBox="1"/>
          <p:nvPr/>
        </p:nvSpPr>
        <p:spPr>
          <a:xfrm>
            <a:off x="539552" y="1203598"/>
            <a:ext cx="29523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Myriad Pro" panose="020B0503030403020204" pitchFamily="34" charset="0"/>
                <a:cs typeface="+mn-cs"/>
              </a:rPr>
              <a:t>Luas </a:t>
            </a:r>
            <a:r>
              <a:rPr kumimoji="0" lang="en-US" sz="3200" b="1" i="0" u="none" strike="noStrike" kern="1200" cap="none" spc="0" normalizeH="0" baseline="0" noProof="0" dirty="0" err="1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Myriad Pro" panose="020B0503030403020204" pitchFamily="34" charset="0"/>
                <a:cs typeface="+mn-cs"/>
              </a:rPr>
              <a:t>Lingkaran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Myriad Pro" panose="020B0503030403020204" pitchFamily="34" charset="0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π.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yriad Pro" panose="020B0503030403020204" pitchFamily="34" charset="0"/>
                <a:cs typeface="+mn-cs"/>
              </a:rPr>
              <a:t>r</a:t>
            </a:r>
            <a:r>
              <a:rPr kumimoji="0" lang="en-US" sz="2800" b="1" i="0" u="none" strike="noStrike" kern="1200" cap="none" spc="0" normalizeH="0" baseline="3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yriad Pro" panose="020B0503030403020204" pitchFamily="34" charset="0"/>
                <a:cs typeface="+mn-cs"/>
              </a:rPr>
              <a:t>2</a:t>
            </a:r>
            <a:endParaRPr kumimoji="0" lang="en-ID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yriad Pro" panose="020B0503030403020204" pitchFamily="34" charset="0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67121E-B864-4BB6-9DF5-C240FC855E60}"/>
              </a:ext>
            </a:extLst>
          </p:cNvPr>
          <p:cNvSpPr txBox="1"/>
          <p:nvPr/>
        </p:nvSpPr>
        <p:spPr>
          <a:xfrm>
            <a:off x="755576" y="2310140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l-G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π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 =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/>
                <a:cs typeface="+mn-cs"/>
              </a:rPr>
              <a:t>3.14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/>
                <a:cs typeface="+mn-cs"/>
              </a:rPr>
              <a:t>atau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/>
                <a:cs typeface="+mn-cs"/>
              </a:rPr>
              <a:t> 22/7 </a:t>
            </a:r>
            <a:endParaRPr kumimoji="0" lang="en-ID" sz="18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Myriad Pro" panose="020B0503030403020204" pitchFamily="34" charset="0"/>
              <a:cs typeface="+mn-cs"/>
            </a:endParaRPr>
          </a:p>
        </p:txBody>
      </p:sp>
      <p:sp>
        <p:nvSpPr>
          <p:cNvPr id="7" name="Arc 6">
            <a:extLst>
              <a:ext uri="{FF2B5EF4-FFF2-40B4-BE49-F238E27FC236}">
                <a16:creationId xmlns:a16="http://schemas.microsoft.com/office/drawing/2014/main" id="{AFB76829-7315-40CB-864A-AD802DE6E846}"/>
              </a:ext>
            </a:extLst>
          </p:cNvPr>
          <p:cNvSpPr/>
          <p:nvPr/>
        </p:nvSpPr>
        <p:spPr>
          <a:xfrm rot="2431454" flipH="1">
            <a:off x="854923" y="2131000"/>
            <a:ext cx="2231643" cy="1406468"/>
          </a:xfrm>
          <a:prstGeom prst="arc">
            <a:avLst>
              <a:gd name="adj1" fmla="val 20183092"/>
              <a:gd name="adj2" fmla="val 1192242"/>
            </a:avLst>
          </a:prstGeom>
          <a:noFill/>
          <a:ln w="28575"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AC55AD-A52C-4F80-9EB5-6ED1DA16D77E}"/>
              </a:ext>
            </a:extLst>
          </p:cNvPr>
          <p:cNvSpPr txBox="1"/>
          <p:nvPr/>
        </p:nvSpPr>
        <p:spPr>
          <a:xfrm>
            <a:off x="3203848" y="1851670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yriad Pro" panose="020B0503030403020204" pitchFamily="34" charset="0"/>
                <a:cs typeface="+mn-cs"/>
              </a:rPr>
              <a:t>r = ..???</a:t>
            </a:r>
            <a:endParaRPr kumimoji="0" lang="en-ID" sz="18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Myriad Pro" panose="020B0503030403020204" pitchFamily="34" charset="0"/>
              <a:cs typeface="+mn-cs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8BBAEB7-236F-4533-8A61-381EF0654D16}"/>
              </a:ext>
            </a:extLst>
          </p:cNvPr>
          <p:cNvCxnSpPr>
            <a:cxnSpLocks/>
          </p:cNvCxnSpPr>
          <p:nvPr/>
        </p:nvCxnSpPr>
        <p:spPr>
          <a:xfrm>
            <a:off x="2411760" y="1995686"/>
            <a:ext cx="1368152" cy="117594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DE6BBD5-2303-4603-BA61-B5A813C1015C}"/>
              </a:ext>
            </a:extLst>
          </p:cNvPr>
          <p:cNvSpPr txBox="1"/>
          <p:nvPr/>
        </p:nvSpPr>
        <p:spPr>
          <a:xfrm>
            <a:off x="710604" y="2689862"/>
            <a:ext cx="2520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yriad Pro" panose="020B0503030403020204" pitchFamily="34" charset="0"/>
                <a:cs typeface="+mn-cs"/>
              </a:rPr>
              <a:t>KONSTANTA</a:t>
            </a:r>
            <a:endParaRPr kumimoji="0" lang="en-ID" sz="18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Myriad Pro" panose="020B0503030403020204" pitchFamily="34" charset="0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F0AED09-F72B-4045-9F26-17BE5E400A27}"/>
              </a:ext>
            </a:extLst>
          </p:cNvPr>
          <p:cNvSpPr txBox="1"/>
          <p:nvPr/>
        </p:nvSpPr>
        <p:spPr>
          <a:xfrm>
            <a:off x="3184272" y="2155819"/>
            <a:ext cx="25202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Myriad Pro" panose="020B0503030403020204" pitchFamily="34" charset="0"/>
                <a:cs typeface="+mn-cs"/>
              </a:rPr>
              <a:t>VARIABEL</a:t>
            </a:r>
            <a:endParaRPr kumimoji="0" lang="en-ID" sz="14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Myriad Pro" panose="020B0503030403020204" pitchFamily="34" charset="0"/>
              <a:cs typeface="+mn-cs"/>
            </a:endParaRPr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EB4C564A-0383-4148-99EE-E5238F07E728}"/>
              </a:ext>
            </a:extLst>
          </p:cNvPr>
          <p:cNvCxnSpPr>
            <a:cxnSpLocks/>
          </p:cNvCxnSpPr>
          <p:nvPr/>
        </p:nvCxnSpPr>
        <p:spPr>
          <a:xfrm rot="10800000" flipV="1">
            <a:off x="755576" y="1040676"/>
            <a:ext cx="7367304" cy="2611194"/>
          </a:xfrm>
          <a:prstGeom prst="bentConnector3">
            <a:avLst>
              <a:gd name="adj1" fmla="val 40115"/>
            </a:avLst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BA486BB2-312A-4375-A78B-3E2DC131930A}"/>
              </a:ext>
            </a:extLst>
          </p:cNvPr>
          <p:cNvSpPr txBox="1"/>
          <p:nvPr/>
        </p:nvSpPr>
        <p:spPr>
          <a:xfrm>
            <a:off x="5260495" y="1310057"/>
            <a:ext cx="29523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Myriad Pro" panose="020B0503030403020204" pitchFamily="34" charset="0"/>
                <a:cs typeface="+mn-cs"/>
              </a:rPr>
              <a:t>Volume </a:t>
            </a:r>
            <a:r>
              <a:rPr kumimoji="0" lang="en-US" sz="3200" b="1" i="0" u="none" strike="noStrike" kern="1200" cap="none" spc="0" normalizeH="0" baseline="0" noProof="0" dirty="0" err="1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Myriad Pro" panose="020B0503030403020204" pitchFamily="34" charset="0"/>
                <a:cs typeface="+mn-cs"/>
              </a:rPr>
              <a:t>Kubus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Myriad Pro" panose="020B0503030403020204" pitchFamily="34" charset="0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s.s.s</a:t>
            </a:r>
            <a:endParaRPr kumimoji="0" lang="en-ID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yriad Pro" panose="020B0503030403020204" pitchFamily="34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74262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7" grpId="0" animBg="1"/>
      <p:bldP spid="8" grpId="0"/>
      <p:bldP spid="12" grpId="0"/>
      <p:bldP spid="13" grpId="0"/>
      <p:bldP spid="2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 txBox="1">
            <a:spLocks/>
          </p:cNvSpPr>
          <p:nvPr/>
        </p:nvSpPr>
        <p:spPr>
          <a:xfrm>
            <a:off x="3771948" y="377203"/>
            <a:ext cx="5111552" cy="576064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b="1" dirty="0">
                <a:solidFill>
                  <a:schemeClr val="accent2"/>
                </a:solidFill>
                <a:latin typeface="Myriad Pro" panose="020B0503030403020204" pitchFamily="34" charset="0"/>
                <a:cs typeface="Arial" pitchFamily="34" charset="0"/>
              </a:rPr>
              <a:t>Cara </a:t>
            </a:r>
            <a:r>
              <a:rPr lang="en-US" sz="2400" b="1" dirty="0" err="1">
                <a:solidFill>
                  <a:schemeClr val="accent2"/>
                </a:solidFill>
                <a:latin typeface="Myriad Pro" panose="020B0503030403020204" pitchFamily="34" charset="0"/>
                <a:cs typeface="Arial" pitchFamily="34" charset="0"/>
              </a:rPr>
              <a:t>Mendeskripsikan</a:t>
            </a:r>
            <a:r>
              <a:rPr lang="en-US" sz="2400" b="1" dirty="0">
                <a:solidFill>
                  <a:schemeClr val="accent2"/>
                </a:solidFill>
                <a:latin typeface="Myriad Pro" panose="020B0503030403020204" pitchFamily="34" charset="0"/>
                <a:cs typeface="Arial" pitchFamily="34" charset="0"/>
              </a:rPr>
              <a:t> </a:t>
            </a:r>
            <a:r>
              <a:rPr lang="en-US" sz="2400" b="1" dirty="0" err="1">
                <a:solidFill>
                  <a:schemeClr val="accent2"/>
                </a:solidFill>
                <a:latin typeface="Myriad Pro" panose="020B0503030403020204" pitchFamily="34" charset="0"/>
                <a:cs typeface="Arial" pitchFamily="34" charset="0"/>
              </a:rPr>
              <a:t>Masalah</a:t>
            </a:r>
            <a:endParaRPr lang="en-US" sz="2400" b="1" dirty="0">
              <a:solidFill>
                <a:schemeClr val="accent2"/>
              </a:solidFill>
              <a:latin typeface="Myriad Pro" panose="020B0503030403020204" pitchFamily="34" charset="0"/>
              <a:cs typeface="Arial" pitchFamily="34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3480374" y="1295411"/>
            <a:ext cx="5328592" cy="755937"/>
            <a:chOff x="3414539" y="1203598"/>
            <a:chExt cx="5328592" cy="755937"/>
          </a:xfrm>
        </p:grpSpPr>
        <p:grpSp>
          <p:nvGrpSpPr>
            <p:cNvPr id="13" name="Group 12"/>
            <p:cNvGrpSpPr/>
            <p:nvPr/>
          </p:nvGrpSpPr>
          <p:grpSpPr>
            <a:xfrm>
              <a:off x="3414539" y="1203598"/>
              <a:ext cx="3816400" cy="576064"/>
              <a:chOff x="4572000" y="1743933"/>
              <a:chExt cx="3816400" cy="576064"/>
            </a:xfrm>
            <a:solidFill>
              <a:srgbClr val="FFC000"/>
            </a:solidFill>
          </p:grpSpPr>
          <p:sp>
            <p:nvSpPr>
              <p:cNvPr id="14" name="Rectangle 13"/>
              <p:cNvSpPr/>
              <p:nvPr/>
            </p:nvSpPr>
            <p:spPr>
              <a:xfrm>
                <a:off x="4788024" y="1743933"/>
                <a:ext cx="3384376" cy="576064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Myriad Pro" panose="020B0503030403020204" pitchFamily="34" charset="0"/>
                </a:endParaRPr>
              </a:p>
            </p:txBody>
          </p:sp>
          <p:sp>
            <p:nvSpPr>
              <p:cNvPr id="15" name="Isosceles Triangle 14"/>
              <p:cNvSpPr/>
              <p:nvPr/>
            </p:nvSpPr>
            <p:spPr>
              <a:xfrm rot="16200000">
                <a:off x="4392000" y="1923934"/>
                <a:ext cx="576000" cy="216000"/>
              </a:xfrm>
              <a:prstGeom prst="triangle">
                <a:avLst>
                  <a:gd name="adj" fmla="val 0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  <a:latin typeface="Myriad Pro" panose="020B0503030403020204" pitchFamily="34" charset="0"/>
                </a:endParaRPr>
              </a:p>
            </p:txBody>
          </p:sp>
          <p:sp>
            <p:nvSpPr>
              <p:cNvPr id="16" name="Isosceles Triangle 15"/>
              <p:cNvSpPr/>
              <p:nvPr/>
            </p:nvSpPr>
            <p:spPr>
              <a:xfrm rot="5400000">
                <a:off x="7992400" y="1923933"/>
                <a:ext cx="576000" cy="216000"/>
              </a:xfrm>
              <a:prstGeom prst="triangle">
                <a:avLst>
                  <a:gd name="adj" fmla="val 0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Myriad Pro" panose="020B0503030403020204" pitchFamily="34" charset="0"/>
                </a:endParaRPr>
              </a:p>
            </p:txBody>
          </p:sp>
        </p:grpSp>
        <p:grpSp>
          <p:nvGrpSpPr>
            <p:cNvPr id="11" name="Group 10"/>
            <p:cNvGrpSpPr/>
            <p:nvPr/>
          </p:nvGrpSpPr>
          <p:grpSpPr>
            <a:xfrm>
              <a:off x="4314639" y="1383471"/>
              <a:ext cx="4428492" cy="576064"/>
              <a:chOff x="4572000" y="1743934"/>
              <a:chExt cx="4428492" cy="576064"/>
            </a:xfrm>
            <a:solidFill>
              <a:schemeClr val="bg1">
                <a:lumMod val="95000"/>
              </a:schemeClr>
            </a:solidFill>
          </p:grpSpPr>
          <p:sp>
            <p:nvSpPr>
              <p:cNvPr id="2" name="Rectangle 1"/>
              <p:cNvSpPr/>
              <p:nvPr/>
            </p:nvSpPr>
            <p:spPr>
              <a:xfrm>
                <a:off x="4788024" y="1743934"/>
                <a:ext cx="4212468" cy="57606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Myriad Pro" panose="020B0503030403020204" pitchFamily="34" charset="0"/>
                </a:endParaRPr>
              </a:p>
            </p:txBody>
          </p:sp>
          <p:sp>
            <p:nvSpPr>
              <p:cNvPr id="7" name="Isosceles Triangle 6"/>
              <p:cNvSpPr/>
              <p:nvPr/>
            </p:nvSpPr>
            <p:spPr>
              <a:xfrm rot="16200000">
                <a:off x="4392000" y="1923934"/>
                <a:ext cx="576000" cy="216000"/>
              </a:xfrm>
              <a:prstGeom prst="triangle">
                <a:avLst>
                  <a:gd name="adj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Myriad Pro" panose="020B0503030403020204" pitchFamily="34" charset="0"/>
                </a:endParaRPr>
              </a:p>
            </p:txBody>
          </p:sp>
        </p:grpSp>
      </p:grpSp>
      <p:grpSp>
        <p:nvGrpSpPr>
          <p:cNvPr id="18" name="Group 17"/>
          <p:cNvGrpSpPr/>
          <p:nvPr/>
        </p:nvGrpSpPr>
        <p:grpSpPr>
          <a:xfrm>
            <a:off x="3122111" y="2203684"/>
            <a:ext cx="5328592" cy="755937"/>
            <a:chOff x="3414539" y="1203598"/>
            <a:chExt cx="5328592" cy="755937"/>
          </a:xfrm>
        </p:grpSpPr>
        <p:grpSp>
          <p:nvGrpSpPr>
            <p:cNvPr id="19" name="Group 18"/>
            <p:cNvGrpSpPr/>
            <p:nvPr/>
          </p:nvGrpSpPr>
          <p:grpSpPr>
            <a:xfrm>
              <a:off x="3414539" y="1203598"/>
              <a:ext cx="3816400" cy="576064"/>
              <a:chOff x="4572000" y="1743933"/>
              <a:chExt cx="3816400" cy="576064"/>
            </a:xfrm>
            <a:solidFill>
              <a:srgbClr val="FFC000"/>
            </a:solidFill>
          </p:grpSpPr>
          <p:sp>
            <p:nvSpPr>
              <p:cNvPr id="23" name="Rectangle 22"/>
              <p:cNvSpPr/>
              <p:nvPr/>
            </p:nvSpPr>
            <p:spPr>
              <a:xfrm>
                <a:off x="4788024" y="1743933"/>
                <a:ext cx="3384376" cy="576064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Myriad Pro" panose="020B0503030403020204" pitchFamily="34" charset="0"/>
                </a:endParaRPr>
              </a:p>
            </p:txBody>
          </p:sp>
          <p:sp>
            <p:nvSpPr>
              <p:cNvPr id="24" name="Isosceles Triangle 23"/>
              <p:cNvSpPr/>
              <p:nvPr/>
            </p:nvSpPr>
            <p:spPr>
              <a:xfrm rot="16200000">
                <a:off x="4392000" y="1923934"/>
                <a:ext cx="576000" cy="216000"/>
              </a:xfrm>
              <a:prstGeom prst="triangle">
                <a:avLst>
                  <a:gd name="adj" fmla="val 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Myriad Pro" panose="020B0503030403020204" pitchFamily="34" charset="0"/>
                </a:endParaRPr>
              </a:p>
            </p:txBody>
          </p:sp>
          <p:sp>
            <p:nvSpPr>
              <p:cNvPr id="25" name="Isosceles Triangle 24"/>
              <p:cNvSpPr/>
              <p:nvPr/>
            </p:nvSpPr>
            <p:spPr>
              <a:xfrm rot="5400000">
                <a:off x="7992400" y="1923933"/>
                <a:ext cx="576000" cy="216000"/>
              </a:xfrm>
              <a:prstGeom prst="triangle">
                <a:avLst>
                  <a:gd name="adj" fmla="val 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Myriad Pro" panose="020B0503030403020204" pitchFamily="34" charset="0"/>
                </a:endParaRPr>
              </a:p>
            </p:txBody>
          </p:sp>
        </p:grpSp>
        <p:grpSp>
          <p:nvGrpSpPr>
            <p:cNvPr id="20" name="Group 19"/>
            <p:cNvGrpSpPr/>
            <p:nvPr/>
          </p:nvGrpSpPr>
          <p:grpSpPr>
            <a:xfrm>
              <a:off x="4314639" y="1383471"/>
              <a:ext cx="4428492" cy="576064"/>
              <a:chOff x="4572000" y="1743934"/>
              <a:chExt cx="4428492" cy="576064"/>
            </a:xfrm>
            <a:solidFill>
              <a:schemeClr val="bg1">
                <a:lumMod val="95000"/>
              </a:schemeClr>
            </a:solidFill>
          </p:grpSpPr>
          <p:sp>
            <p:nvSpPr>
              <p:cNvPr id="21" name="Rectangle 20"/>
              <p:cNvSpPr/>
              <p:nvPr/>
            </p:nvSpPr>
            <p:spPr>
              <a:xfrm>
                <a:off x="4788024" y="1743934"/>
                <a:ext cx="4212468" cy="57606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Myriad Pro" panose="020B0503030403020204" pitchFamily="34" charset="0"/>
                </a:endParaRPr>
              </a:p>
            </p:txBody>
          </p:sp>
          <p:sp>
            <p:nvSpPr>
              <p:cNvPr id="22" name="Isosceles Triangle 21"/>
              <p:cNvSpPr/>
              <p:nvPr/>
            </p:nvSpPr>
            <p:spPr>
              <a:xfrm rot="16200000">
                <a:off x="4392000" y="1923934"/>
                <a:ext cx="576000" cy="216000"/>
              </a:xfrm>
              <a:prstGeom prst="triangle">
                <a:avLst>
                  <a:gd name="adj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Myriad Pro" panose="020B0503030403020204" pitchFamily="34" charset="0"/>
                </a:endParaRPr>
              </a:p>
            </p:txBody>
          </p:sp>
        </p:grpSp>
      </p:grpSp>
      <p:grpSp>
        <p:nvGrpSpPr>
          <p:cNvPr id="26" name="Group 25"/>
          <p:cNvGrpSpPr/>
          <p:nvPr/>
        </p:nvGrpSpPr>
        <p:grpSpPr>
          <a:xfrm>
            <a:off x="2763849" y="3111957"/>
            <a:ext cx="5328592" cy="755937"/>
            <a:chOff x="3414539" y="1203598"/>
            <a:chExt cx="5328592" cy="755937"/>
          </a:xfrm>
        </p:grpSpPr>
        <p:grpSp>
          <p:nvGrpSpPr>
            <p:cNvPr id="27" name="Group 26"/>
            <p:cNvGrpSpPr/>
            <p:nvPr/>
          </p:nvGrpSpPr>
          <p:grpSpPr>
            <a:xfrm>
              <a:off x="3414539" y="1203598"/>
              <a:ext cx="3816400" cy="576064"/>
              <a:chOff x="4572000" y="1743933"/>
              <a:chExt cx="3816400" cy="576064"/>
            </a:xfrm>
            <a:solidFill>
              <a:srgbClr val="FFC000"/>
            </a:solidFill>
          </p:grpSpPr>
          <p:sp>
            <p:nvSpPr>
              <p:cNvPr id="31" name="Rectangle 30"/>
              <p:cNvSpPr/>
              <p:nvPr/>
            </p:nvSpPr>
            <p:spPr>
              <a:xfrm>
                <a:off x="4788024" y="1743933"/>
                <a:ext cx="3384376" cy="576064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Myriad Pro" panose="020B0503030403020204" pitchFamily="34" charset="0"/>
                </a:endParaRPr>
              </a:p>
            </p:txBody>
          </p:sp>
          <p:sp>
            <p:nvSpPr>
              <p:cNvPr id="32" name="Isosceles Triangle 31"/>
              <p:cNvSpPr/>
              <p:nvPr/>
            </p:nvSpPr>
            <p:spPr>
              <a:xfrm rot="16200000">
                <a:off x="4392000" y="1923934"/>
                <a:ext cx="576000" cy="216000"/>
              </a:xfrm>
              <a:prstGeom prst="triangle">
                <a:avLst>
                  <a:gd name="adj" fmla="val 0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  <a:latin typeface="Myriad Pro" panose="020B0503030403020204" pitchFamily="34" charset="0"/>
                </a:endParaRPr>
              </a:p>
            </p:txBody>
          </p:sp>
          <p:sp>
            <p:nvSpPr>
              <p:cNvPr id="33" name="Isosceles Triangle 32"/>
              <p:cNvSpPr/>
              <p:nvPr/>
            </p:nvSpPr>
            <p:spPr>
              <a:xfrm rot="5400000">
                <a:off x="7992400" y="1923933"/>
                <a:ext cx="576000" cy="216000"/>
              </a:xfrm>
              <a:prstGeom prst="triangle">
                <a:avLst>
                  <a:gd name="adj" fmla="val 0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Myriad Pro" panose="020B0503030403020204" pitchFamily="34" charset="0"/>
                </a:endParaRPr>
              </a:p>
            </p:txBody>
          </p:sp>
        </p:grpSp>
        <p:grpSp>
          <p:nvGrpSpPr>
            <p:cNvPr id="28" name="Group 27"/>
            <p:cNvGrpSpPr/>
            <p:nvPr/>
          </p:nvGrpSpPr>
          <p:grpSpPr>
            <a:xfrm>
              <a:off x="4314639" y="1383471"/>
              <a:ext cx="4428492" cy="576064"/>
              <a:chOff x="4572000" y="1743934"/>
              <a:chExt cx="4428492" cy="576064"/>
            </a:xfrm>
            <a:solidFill>
              <a:schemeClr val="bg1">
                <a:lumMod val="95000"/>
              </a:schemeClr>
            </a:solidFill>
          </p:grpSpPr>
          <p:sp>
            <p:nvSpPr>
              <p:cNvPr id="29" name="Rectangle 28"/>
              <p:cNvSpPr/>
              <p:nvPr/>
            </p:nvSpPr>
            <p:spPr>
              <a:xfrm>
                <a:off x="4788024" y="1743934"/>
                <a:ext cx="4212468" cy="57606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Myriad Pro" panose="020B0503030403020204" pitchFamily="34" charset="0"/>
                </a:endParaRPr>
              </a:p>
            </p:txBody>
          </p:sp>
          <p:sp>
            <p:nvSpPr>
              <p:cNvPr id="30" name="Isosceles Triangle 29"/>
              <p:cNvSpPr/>
              <p:nvPr/>
            </p:nvSpPr>
            <p:spPr>
              <a:xfrm rot="16200000">
                <a:off x="4392000" y="1923934"/>
                <a:ext cx="576000" cy="216000"/>
              </a:xfrm>
              <a:prstGeom prst="triangle">
                <a:avLst>
                  <a:gd name="adj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Myriad Pro" panose="020B0503030403020204" pitchFamily="34" charset="0"/>
                </a:endParaRPr>
              </a:p>
            </p:txBody>
          </p:sp>
        </p:grpSp>
      </p:grpSp>
      <p:sp>
        <p:nvSpPr>
          <p:cNvPr id="42" name="TextBox 41"/>
          <p:cNvSpPr txBox="1"/>
          <p:nvPr/>
        </p:nvSpPr>
        <p:spPr>
          <a:xfrm>
            <a:off x="3695748" y="1352578"/>
            <a:ext cx="6085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Myriad Pro" panose="020B0503030403020204" pitchFamily="34" charset="0"/>
                <a:cs typeface="Arial" pitchFamily="34" charset="0"/>
              </a:rPr>
              <a:t>01</a:t>
            </a:r>
            <a:endParaRPr lang="ko-KR" altLang="en-US" sz="2400" b="1" dirty="0">
              <a:solidFill>
                <a:schemeClr val="bg1"/>
              </a:solidFill>
              <a:latin typeface="Myriad Pro" panose="020B0503030403020204" pitchFamily="34" charset="0"/>
              <a:cs typeface="Arial" pitchFamily="34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342756" y="2260851"/>
            <a:ext cx="6085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Myriad Pro" panose="020B0503030403020204" pitchFamily="34" charset="0"/>
                <a:cs typeface="Arial" pitchFamily="34" charset="0"/>
              </a:rPr>
              <a:t>02</a:t>
            </a:r>
            <a:endParaRPr lang="ko-KR" altLang="en-US" sz="2400" b="1" dirty="0">
              <a:solidFill>
                <a:schemeClr val="bg1"/>
              </a:solidFill>
              <a:latin typeface="Myriad Pro" panose="020B0503030403020204" pitchFamily="34" charset="0"/>
              <a:cs typeface="Arial" pitchFamily="34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2989765" y="3169124"/>
            <a:ext cx="6085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Myriad Pro" panose="020B0503030403020204" pitchFamily="34" charset="0"/>
                <a:cs typeface="Arial" pitchFamily="34" charset="0"/>
              </a:rPr>
              <a:t>03</a:t>
            </a:r>
            <a:endParaRPr lang="ko-KR" altLang="en-US" sz="2400" b="1" dirty="0">
              <a:solidFill>
                <a:schemeClr val="bg1"/>
              </a:solidFill>
              <a:latin typeface="Myriad Pro" panose="020B0503030403020204" pitchFamily="34" charset="0"/>
              <a:cs typeface="Arial" pitchFamily="34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4667048" y="1583410"/>
            <a:ext cx="37169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yriad Pro" panose="020B0503030403020204" pitchFamily="34" charset="0"/>
                <a:cs typeface="Arial" pitchFamily="34" charset="0"/>
              </a:rPr>
              <a:t>Menjabarkan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yriad Pro" panose="020B0503030403020204" pitchFamily="34" charset="0"/>
                <a:cs typeface="Arial" pitchFamily="34" charset="0"/>
              </a:rPr>
              <a:t> </a:t>
            </a:r>
            <a:r>
              <a:rPr lang="en-US" altLang="ko-KR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yriad Pro" panose="020B0503030403020204" pitchFamily="34" charset="0"/>
                <a:cs typeface="Arial" pitchFamily="34" charset="0"/>
              </a:rPr>
              <a:t>Masalah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Myriad Pro" panose="020B0503030403020204" pitchFamily="34" charset="0"/>
              <a:cs typeface="Arial" pitchFamily="3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FC46D1F-80B3-4FA3-9779-4D37DCB992E5}"/>
              </a:ext>
            </a:extLst>
          </p:cNvPr>
          <p:cNvSpPr txBox="1"/>
          <p:nvPr/>
        </p:nvSpPr>
        <p:spPr>
          <a:xfrm>
            <a:off x="4221490" y="2519547"/>
            <a:ext cx="42124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yriad Pro" panose="020B0503030403020204" pitchFamily="34" charset="0"/>
                <a:cs typeface="Arial" pitchFamily="34" charset="0"/>
              </a:rPr>
              <a:t>Merinci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yriad Pro" panose="020B0503030403020204" pitchFamily="34" charset="0"/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yriad Pro" panose="020B0503030403020204" pitchFamily="34" charset="0"/>
                <a:cs typeface="Arial" pitchFamily="34" charset="0"/>
              </a:rPr>
              <a:t>masalah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yriad Pro" panose="020B0503030403020204" pitchFamily="34" charset="0"/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yriad Pro" panose="020B0503030403020204" pitchFamily="34" charset="0"/>
                <a:cs typeface="Arial" pitchFamily="34" charset="0"/>
              </a:rPr>
              <a:t>untuk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yriad Pro" panose="020B0503030403020204" pitchFamily="34" charset="0"/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yriad Pro" panose="020B0503030403020204" pitchFamily="34" charset="0"/>
                <a:cs typeface="Arial" pitchFamily="34" charset="0"/>
              </a:rPr>
              <a:t>menyelesaikan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yriad Pro" panose="020B0503030403020204" pitchFamily="34" charset="0"/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yriad Pro" panose="020B0503030403020204" pitchFamily="34" charset="0"/>
                <a:cs typeface="Arial" pitchFamily="34" charset="0"/>
              </a:rPr>
              <a:t>masalah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Myriad Pro" panose="020B0503030403020204" pitchFamily="34" charset="0"/>
              <a:cs typeface="Arial" pitchFamily="34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712FB78B-5CC5-4D16-99FE-F9A8048EA1EE}"/>
              </a:ext>
            </a:extLst>
          </p:cNvPr>
          <p:cNvSpPr txBox="1"/>
          <p:nvPr/>
        </p:nvSpPr>
        <p:spPr>
          <a:xfrm>
            <a:off x="3945606" y="3425940"/>
            <a:ext cx="42124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yriad Pro" panose="020B0503030403020204" pitchFamily="34" charset="0"/>
                <a:cs typeface="Arial" pitchFamily="34" charset="0"/>
              </a:rPr>
              <a:t>Membuat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yriad Pro" panose="020B0503030403020204" pitchFamily="34" charset="0"/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yriad Pro" panose="020B0503030403020204" pitchFamily="34" charset="0"/>
                <a:cs typeface="Arial" pitchFamily="34" charset="0"/>
              </a:rPr>
              <a:t>sarana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yriad Pro" panose="020B0503030403020204" pitchFamily="34" charset="0"/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yriad Pro" panose="020B0503030403020204" pitchFamily="34" charset="0"/>
                <a:cs typeface="Arial" pitchFamily="34" charset="0"/>
              </a:rPr>
              <a:t>interaksi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yriad Pro" panose="020B0503030403020204" pitchFamily="34" charset="0"/>
                <a:cs typeface="Arial" pitchFamily="34" charset="0"/>
              </a:rPr>
              <a:t> </a:t>
            </a:r>
            <a:r>
              <a:rPr lang="en-US" altLang="ko-KR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yriad Pro" panose="020B0503030403020204" pitchFamily="34" charset="0"/>
                <a:cs typeface="Arial" pitchFamily="34" charset="0"/>
              </a:rPr>
              <a:t>manusia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yriad Pro" panose="020B0503030403020204" pitchFamily="34" charset="0"/>
                <a:cs typeface="Arial" pitchFamily="34" charset="0"/>
              </a:rPr>
              <a:t> - </a:t>
            </a:r>
            <a:r>
              <a:rPr lang="en-US" altLang="ko-KR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yriad Pro" panose="020B0503030403020204" pitchFamily="34" charset="0"/>
                <a:cs typeface="Arial" pitchFamily="34" charset="0"/>
              </a:rPr>
              <a:t>komputer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Myriad Pro" panose="020B0503030403020204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5055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3" grpId="0"/>
      <p:bldP spid="44" grpId="0"/>
      <p:bldP spid="47" grpId="0"/>
      <p:bldP spid="62" grpId="0"/>
      <p:bldP spid="63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2E15334-6BCA-4721-A3F8-9D7FF937ED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>
                <a:latin typeface="Myriad Pro" panose="020B0503030403020204" pitchFamily="34" charset="0"/>
              </a:rPr>
              <a:t>KONSEP VARIABEL &amp; KONSTANTA</a:t>
            </a:r>
            <a:endParaRPr lang="en-ID" b="1" dirty="0">
              <a:latin typeface="Myriad Pro" panose="020B0503030403020204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BFF2C31-14EA-48DD-A64A-61A39C775610}"/>
              </a:ext>
            </a:extLst>
          </p:cNvPr>
          <p:cNvSpPr txBox="1">
            <a:spLocks/>
          </p:cNvSpPr>
          <p:nvPr/>
        </p:nvSpPr>
        <p:spPr>
          <a:xfrm>
            <a:off x="683568" y="843558"/>
            <a:ext cx="7543130" cy="38884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just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1" lang="en-US" altLang="id-ID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yriad Pro" panose="020B0503030403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</a:t>
            </a:r>
            <a:r>
              <a:rPr kumimoji="1" lang="id-ID" altLang="id-ID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yriad Pro" panose="020B0503030403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onstanta &amp; variabel </a:t>
            </a:r>
            <a:r>
              <a:rPr kumimoji="1" lang="en-US" altLang="id-ID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yriad Pro" panose="020B0503030403020204" pitchFamily="34" charset="0"/>
                <a:cs typeface="+mn-cs"/>
              </a:rPr>
              <a:t>hanya</a:t>
            </a:r>
            <a:r>
              <a:rPr kumimoji="1" lang="en-US" altLang="id-ID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yriad Pro" panose="020B0503030403020204" pitchFamily="34" charset="0"/>
                <a:cs typeface="+mn-cs"/>
              </a:rPr>
              <a:t> </a:t>
            </a:r>
            <a:r>
              <a:rPr kumimoji="1" lang="en-US" altLang="id-ID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yriad Pro" panose="020B0503030403020204" pitchFamily="34" charset="0"/>
                <a:cs typeface="+mn-cs"/>
              </a:rPr>
              <a:t>menyimpan</a:t>
            </a:r>
            <a:r>
              <a:rPr kumimoji="1" lang="en-US" altLang="id-ID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yriad Pro" panose="020B0503030403020204" pitchFamily="34" charset="0"/>
                <a:cs typeface="+mn-cs"/>
              </a:rPr>
              <a:t> data </a:t>
            </a:r>
            <a:r>
              <a:rPr kumimoji="1" lang="en-US" altLang="id-ID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yriad Pro" panose="020B0503030403020204" pitchFamily="34" charset="0"/>
                <a:cs typeface="+mn-cs"/>
              </a:rPr>
              <a:t>secara</a:t>
            </a:r>
            <a:r>
              <a:rPr kumimoji="1" lang="en-US" altLang="id-ID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yriad Pro" panose="020B0503030403020204" pitchFamily="34" charset="0"/>
                <a:cs typeface="+mn-cs"/>
              </a:rPr>
              <a:t> </a:t>
            </a:r>
            <a:r>
              <a:rPr kumimoji="1" lang="en-US" altLang="id-ID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yriad Pro" panose="020B0503030403020204" pitchFamily="34" charset="0"/>
                <a:cs typeface="+mn-cs"/>
              </a:rPr>
              <a:t>sementara</a:t>
            </a:r>
            <a:r>
              <a:rPr kumimoji="1" lang="id-ID" altLang="id-ID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yriad Pro" panose="020B0503030403020204" pitchFamily="34" charset="0"/>
                <a:cs typeface="+mn-cs"/>
              </a:rPr>
              <a:t> (Volatile / RAM)</a:t>
            </a:r>
          </a:p>
          <a:p>
            <a:pPr marL="342900" marR="0" lvl="0" indent="-342900" algn="just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1" lang="id-ID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yriad Pro" panose="020B0503030403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Nilai konstanta tidak dapat diubah selama program dijalankan, sedangkan nilai variabel dapat diubah selama program dijalankan.</a:t>
            </a:r>
            <a:endParaRPr kumimoji="0" lang="id-ID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yriad Pro" panose="020B0503030403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marR="0" lvl="0" indent="-342900" algn="just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1" lang="id-ID" altLang="id-ID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yriad Pro" panose="020B0503030403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Konstanta &amp; variabel hanya dapat menyimpan satu data</a:t>
            </a:r>
            <a:r>
              <a:rPr kumimoji="1" lang="en-US" altLang="id-ID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yriad Pro" panose="020B0503030403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endParaRPr kumimoji="1" lang="id-ID" altLang="id-ID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yriad Pro" panose="020B0503030403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marR="0" lvl="0" indent="-342900" algn="just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id-ID" sz="24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yriad Pro" panose="020B0503030403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Nilai dari suatu konstanta &amp; variabel adalah nilai yang terakhir</a:t>
            </a:r>
          </a:p>
        </p:txBody>
      </p:sp>
    </p:spTree>
    <p:extLst>
      <p:ext uri="{BB962C8B-B14F-4D97-AF65-F5344CB8AC3E}">
        <p14:creationId xmlns:p14="http://schemas.microsoft.com/office/powerpoint/2010/main" val="3347687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2E15334-6BCA-4721-A3F8-9D7FF937ED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267494"/>
            <a:ext cx="9144000" cy="576064"/>
          </a:xfrm>
        </p:spPr>
        <p:txBody>
          <a:bodyPr/>
          <a:lstStyle/>
          <a:p>
            <a:pPr>
              <a:buClr>
                <a:srgbClr val="FFC000"/>
              </a:buClr>
            </a:pPr>
            <a:r>
              <a:rPr lang="id-ID" sz="2800" b="1" u="sng" dirty="0">
                <a:solidFill>
                  <a:srgbClr val="FFC000"/>
                </a:solidFill>
                <a:latin typeface="Myriad Pro" panose="020B0503030403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Nilai dari suatu konstanta &amp;</a:t>
            </a:r>
            <a:endParaRPr lang="en-US" sz="2800" b="1" u="sng" dirty="0">
              <a:solidFill>
                <a:srgbClr val="FFC000"/>
              </a:solidFill>
              <a:latin typeface="Myriad Pro" panose="020B0503030403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buClr>
                <a:srgbClr val="FFC000"/>
              </a:buClr>
            </a:pPr>
            <a:r>
              <a:rPr lang="id-ID" sz="2800" b="1" u="sng" dirty="0">
                <a:solidFill>
                  <a:srgbClr val="FFC000"/>
                </a:solidFill>
                <a:latin typeface="Myriad Pro" panose="020B0503030403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variabel adalah nilai yang terakhir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BFF2C31-14EA-48DD-A64A-61A39C775610}"/>
              </a:ext>
            </a:extLst>
          </p:cNvPr>
          <p:cNvSpPr txBox="1">
            <a:spLocks/>
          </p:cNvSpPr>
          <p:nvPr/>
        </p:nvSpPr>
        <p:spPr>
          <a:xfrm>
            <a:off x="683568" y="843558"/>
            <a:ext cx="1440160" cy="6480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just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C000"/>
              </a:buClr>
              <a:buSzTx/>
              <a:buFont typeface="Wingdings 3" charset="2"/>
              <a:buNone/>
              <a:tabLst/>
              <a:defRPr/>
            </a:pPr>
            <a:endParaRPr kumimoji="0" lang="id-ID" sz="24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yriad Pro" panose="020B0503030403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AC77B97-3DDC-4E57-B6ED-065E50F2884C}"/>
              </a:ext>
            </a:extLst>
          </p:cNvPr>
          <p:cNvSpPr txBox="1"/>
          <p:nvPr/>
        </p:nvSpPr>
        <p:spPr>
          <a:xfrm>
            <a:off x="3851920" y="1419622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yriad Pro" panose="020B0503030403020204" pitchFamily="34" charset="0"/>
                <a:cs typeface="+mn-cs"/>
              </a:rPr>
              <a:t>X = 10</a:t>
            </a:r>
            <a:endParaRPr kumimoji="0" lang="en-ID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yriad Pro" panose="020B0503030403020204" pitchFamily="34" charset="0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823856-8FF9-4380-A0C0-529590E61812}"/>
              </a:ext>
            </a:extLst>
          </p:cNvPr>
          <p:cNvSpPr txBox="1"/>
          <p:nvPr/>
        </p:nvSpPr>
        <p:spPr>
          <a:xfrm>
            <a:off x="3851920" y="2231739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yriad Pro" panose="020B0503030403020204" pitchFamily="34" charset="0"/>
                <a:cs typeface="+mn-cs"/>
              </a:rPr>
              <a:t>X = 5</a:t>
            </a:r>
            <a:endParaRPr kumimoji="0" lang="en-ID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yriad Pro" panose="020B0503030403020204" pitchFamily="34" charset="0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78693C-E805-432B-9D88-A79AD4409A9E}"/>
              </a:ext>
            </a:extLst>
          </p:cNvPr>
          <p:cNvSpPr txBox="1"/>
          <p:nvPr/>
        </p:nvSpPr>
        <p:spPr>
          <a:xfrm>
            <a:off x="3851920" y="3075806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yriad Pro" panose="020B0503030403020204" pitchFamily="34" charset="0"/>
                <a:cs typeface="+mn-cs"/>
              </a:rPr>
              <a:t>X = 50</a:t>
            </a:r>
            <a:endParaRPr kumimoji="0" lang="en-ID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yriad Pro" panose="020B0503030403020204" pitchFamily="34" charset="0"/>
              <a:cs typeface="+mn-cs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FF6CA4D-FBC8-4E37-A28F-2505A481B2BE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4194321" y="1736975"/>
            <a:ext cx="1" cy="494764"/>
          </a:xfrm>
          <a:prstGeom prst="straightConnector1">
            <a:avLst/>
          </a:prstGeom>
          <a:ln w="28575"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0016970-BEAD-4348-9126-05CBA66C900E}"/>
              </a:ext>
            </a:extLst>
          </p:cNvPr>
          <p:cNvCxnSpPr>
            <a:cxnSpLocks/>
          </p:cNvCxnSpPr>
          <p:nvPr/>
        </p:nvCxnSpPr>
        <p:spPr>
          <a:xfrm>
            <a:off x="4194320" y="2601071"/>
            <a:ext cx="1" cy="494764"/>
          </a:xfrm>
          <a:prstGeom prst="straightConnector1">
            <a:avLst/>
          </a:prstGeom>
          <a:ln w="28575"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3421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8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2E15334-6BCA-4721-A3F8-9D7FF937ED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>
                <a:latin typeface="Myriad Pro" panose="020B0503030403020204" pitchFamily="34" charset="0"/>
              </a:rPr>
              <a:t>ATURAN VARIABEL &amp; KONSTANTA</a:t>
            </a:r>
            <a:endParaRPr lang="en-ID" b="1" dirty="0">
              <a:latin typeface="Myriad Pro" panose="020B0503030403020204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BFF2C31-14EA-48DD-A64A-61A39C775610}"/>
              </a:ext>
            </a:extLst>
          </p:cNvPr>
          <p:cNvSpPr txBox="1">
            <a:spLocks/>
          </p:cNvSpPr>
          <p:nvPr/>
        </p:nvSpPr>
        <p:spPr>
          <a:xfrm>
            <a:off x="683568" y="843558"/>
            <a:ext cx="7543130" cy="38884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just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1" lang="en-US" altLang="id-ID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yriad Pro" panose="020B0503030403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Harus</a:t>
            </a:r>
            <a:r>
              <a:rPr kumimoji="1" lang="en-US" altLang="id-ID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yriad Pro" panose="020B0503030403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kumimoji="1" lang="en-US" altLang="id-ID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yriad Pro" panose="020B0503030403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dimulai</a:t>
            </a:r>
            <a:r>
              <a:rPr kumimoji="1" lang="en-US" altLang="id-ID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yriad Pro" panose="020B0503030403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kumimoji="1" lang="en-US" altLang="id-ID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yriad Pro" panose="020B0503030403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huruf</a:t>
            </a:r>
            <a:r>
              <a:rPr kumimoji="1" lang="en-US" altLang="id-ID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yriad Pro" panose="020B0503030403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kumimoji="1" lang="en-US" altLang="id-ID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yriad Pro" panose="020B0503030403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alfabet</a:t>
            </a:r>
            <a:endParaRPr kumimoji="1" lang="id-ID" altLang="id-ID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yriad Pro" panose="020B0503030403020204" pitchFamily="34" charset="0"/>
              <a:cs typeface="+mn-cs"/>
            </a:endParaRPr>
          </a:p>
          <a:p>
            <a:pPr marL="342900" marR="0" lvl="0" indent="-342900" algn="just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1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yriad Pro" panose="020B0503030403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Huruf</a:t>
            </a:r>
            <a:r>
              <a:rPr kumimoji="1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yriad Pro" panose="020B0503030403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kumimoji="1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yriad Pro" panose="020B0503030403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kecil</a:t>
            </a:r>
            <a:r>
              <a:rPr kumimoji="1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yriad Pro" panose="020B0503030403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kumimoji="1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yriad Pro" panose="020B0503030403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atau</a:t>
            </a:r>
            <a:r>
              <a:rPr kumimoji="1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yriad Pro" panose="020B0503030403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kumimoji="1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yriad Pro" panose="020B0503030403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huruf</a:t>
            </a:r>
            <a:r>
              <a:rPr kumimoji="1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yriad Pro" panose="020B0503030403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kumimoji="1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yriad Pro" panose="020B0503030403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kapital</a:t>
            </a:r>
            <a:r>
              <a:rPr kumimoji="1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yriad Pro" panose="020B0503030403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kumimoji="1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yriad Pro" panose="020B0503030403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dibedakan</a:t>
            </a:r>
            <a:endParaRPr kumimoji="0" lang="id-ID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yriad Pro" panose="020B0503030403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marR="0" lvl="0" indent="-342900" algn="just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1" lang="en-US" altLang="id-ID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yriad Pro" panose="020B0503030403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Karakter</a:t>
            </a:r>
            <a:r>
              <a:rPr kumimoji="1" lang="en-US" altLang="id-ID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yriad Pro" panose="020B0503030403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kumimoji="1" lang="en-US" altLang="id-ID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yriad Pro" panose="020B0503030403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penyusun</a:t>
            </a:r>
            <a:r>
              <a:rPr kumimoji="1" lang="en-US" altLang="id-ID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yriad Pro" panose="020B0503030403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kumimoji="1" lang="en-US" altLang="id-ID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yriad Pro" panose="020B0503030403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variabel</a:t>
            </a:r>
            <a:r>
              <a:rPr kumimoji="1" lang="en-US" altLang="id-ID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yriad Pro" panose="020B0503030403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kumimoji="1" lang="en-US" altLang="id-ID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yriad Pro" panose="020B0503030403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hanya</a:t>
            </a:r>
            <a:r>
              <a:rPr kumimoji="1" lang="en-US" altLang="id-ID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yriad Pro" panose="020B0503030403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kumimoji="1" lang="en-US" altLang="id-ID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yriad Pro" panose="020B0503030403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boleh</a:t>
            </a:r>
            <a:r>
              <a:rPr kumimoji="1" lang="en-US" altLang="id-ID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yriad Pro" panose="020B0503030403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kumimoji="1" lang="en-US" altLang="id-ID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yriad Pro" panose="020B0503030403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huruf</a:t>
            </a:r>
            <a:r>
              <a:rPr kumimoji="1" lang="en-US" altLang="id-ID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yriad Pro" panose="020B0503030403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kumimoji="1" lang="en-US" altLang="id-ID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yriad Pro" panose="020B0503030403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alfabet</a:t>
            </a:r>
            <a:r>
              <a:rPr kumimoji="1" lang="en-US" altLang="id-ID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yriad Pro" panose="020B0503030403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kumimoji="1" lang="en-US" altLang="id-ID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yriad Pro" panose="020B0503030403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angka</a:t>
            </a:r>
            <a:r>
              <a:rPr kumimoji="1" lang="en-US" altLang="id-ID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yriad Pro" panose="020B0503030403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dan </a:t>
            </a:r>
            <a:r>
              <a:rPr kumimoji="1" lang="en-US" altLang="id-ID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yriad Pro" panose="020B0503030403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garis</a:t>
            </a:r>
            <a:r>
              <a:rPr kumimoji="1" lang="en-US" altLang="id-ID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yriad Pro" panose="020B0503030403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kumimoji="1" lang="en-US" altLang="id-ID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yriad Pro" panose="020B0503030403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bawah</a:t>
            </a:r>
            <a:r>
              <a:rPr kumimoji="1" lang="en-US" altLang="id-ID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yriad Pro" panose="020B0503030403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(</a:t>
            </a:r>
            <a:r>
              <a:rPr kumimoji="1" lang="en-US" altLang="id-ID" sz="2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yriad Pro" panose="020B0503030403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underscore</a:t>
            </a:r>
            <a:r>
              <a:rPr kumimoji="1" lang="en-US" altLang="id-ID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yriad Pro" panose="020B0503030403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  <a:endParaRPr kumimoji="1" lang="id-ID" altLang="id-ID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yriad Pro" panose="020B0503030403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marR="0" lvl="0" indent="-342900" algn="just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24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yriad Pro" panose="020B0503030403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Tidak</a:t>
            </a:r>
            <a:r>
              <a:rPr kumimoji="0" lang="en-US" sz="24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yriad Pro" panose="020B0503030403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kumimoji="0" lang="en-US" sz="24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yriad Pro" panose="020B0503030403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boleh</a:t>
            </a:r>
            <a:r>
              <a:rPr kumimoji="0" lang="en-US" sz="24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yriad Pro" panose="020B0503030403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kumimoji="0" lang="en-US" sz="24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yriad Pro" panose="020B0503030403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menggunakan</a:t>
            </a:r>
            <a:r>
              <a:rPr kumimoji="0" lang="en-US" sz="24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yriad Pro" panose="020B0503030403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kumimoji="0" lang="en-US" sz="24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yriad Pro" panose="020B0503030403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spasi</a:t>
            </a:r>
            <a:r>
              <a:rPr kumimoji="0" lang="en-US" sz="24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yriad Pro" panose="020B0503030403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(</a:t>
            </a:r>
            <a:r>
              <a:rPr kumimoji="0" lang="en-US" sz="2400" b="0" i="1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yriad Pro" panose="020B0503030403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karakter</a:t>
            </a:r>
            <a:r>
              <a:rPr kumimoji="0" lang="en-US" sz="2400" b="0" i="1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yriad Pro" panose="020B0503030403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kumimoji="0" lang="en-US" sz="2400" b="0" i="1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yriad Pro" panose="020B0503030403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putih</a:t>
            </a:r>
            <a:r>
              <a:rPr kumimoji="0" lang="en-US" sz="24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yriad Pro" panose="020B0503030403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</a:p>
          <a:p>
            <a:pPr marL="342900" marR="0" lvl="0" indent="-342900" algn="just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24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yriad Pro" panose="020B0503030403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Penamaan</a:t>
            </a:r>
            <a:r>
              <a:rPr kumimoji="0" lang="en-US" sz="24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yriad Pro" panose="020B0503030403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kumimoji="0" lang="en-US" sz="24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yriad Pro" panose="020B0503030403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konstanta</a:t>
            </a:r>
            <a:r>
              <a:rPr kumimoji="0" lang="en-US" sz="24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yriad Pro" panose="020B0503030403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&amp; </a:t>
            </a:r>
            <a:r>
              <a:rPr kumimoji="0" lang="en-US" sz="24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yriad Pro" panose="020B0503030403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variabel</a:t>
            </a:r>
            <a:r>
              <a:rPr kumimoji="0" lang="en-US" sz="24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yriad Pro" panose="020B0503030403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kumimoji="0" lang="en-US" sz="24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yriad Pro" panose="020B0503030403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sebaiknya</a:t>
            </a:r>
            <a:r>
              <a:rPr kumimoji="0" lang="en-US" sz="24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yriad Pro" panose="020B0503030403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kumimoji="0" lang="en-US" sz="24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yriad Pro" panose="020B0503030403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mencerminkan</a:t>
            </a:r>
            <a:r>
              <a:rPr kumimoji="0" lang="en-US" sz="24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yriad Pro" panose="020B0503030403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kumimoji="0" lang="en-US" sz="24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yriad Pro" panose="020B0503030403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nilai</a:t>
            </a:r>
            <a:r>
              <a:rPr kumimoji="0" lang="en-US" sz="24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yriad Pro" panose="020B0503030403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yang </a:t>
            </a:r>
            <a:r>
              <a:rPr kumimoji="0" lang="en-US" sz="24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yriad Pro" panose="020B0503030403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dikandungnya</a:t>
            </a:r>
            <a:r>
              <a:rPr kumimoji="0" lang="en-US" sz="24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yriad Pro" panose="020B0503030403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endParaRPr kumimoji="0" lang="id-ID" sz="2400" b="0" i="0" u="sng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yriad Pro" panose="020B0503030403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8955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2E15334-6BCA-4721-A3F8-9D7FF937ED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>
                <a:latin typeface="Myriad Pro" panose="020B0503030403020204" pitchFamily="34" charset="0"/>
              </a:rPr>
              <a:t>MEMBUAT KONSTANTA</a:t>
            </a:r>
            <a:endParaRPr lang="en-ID" b="1" dirty="0">
              <a:latin typeface="Myriad Pro" panose="020B0503030403020204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BFF2C31-14EA-48DD-A64A-61A39C775610}"/>
              </a:ext>
            </a:extLst>
          </p:cNvPr>
          <p:cNvSpPr txBox="1">
            <a:spLocks/>
          </p:cNvSpPr>
          <p:nvPr/>
        </p:nvSpPr>
        <p:spPr>
          <a:xfrm>
            <a:off x="683568" y="843558"/>
            <a:ext cx="7543130" cy="10081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just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C000"/>
              </a:buClr>
              <a:buSzTx/>
              <a:buFont typeface="Wingdings 3" charset="2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Myriad Pro" panose="020B0503030403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PSEUDOCODE</a:t>
            </a:r>
          </a:p>
          <a:p>
            <a:pPr marL="0" marR="0" lvl="0" indent="0" algn="just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C000"/>
              </a:buClr>
              <a:buSzTx/>
              <a:buFont typeface="Wingdings 3" charset="2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yriad Pro" panose="020B0503030403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CONSTANT phi = 3.14</a:t>
            </a:r>
            <a:endParaRPr kumimoji="0" lang="id-ID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yriad Pro" panose="020B0503030403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A8650980-B409-4632-8585-D9A6F4FB024B}"/>
              </a:ext>
            </a:extLst>
          </p:cNvPr>
          <p:cNvSpPr txBox="1">
            <a:spLocks/>
          </p:cNvSpPr>
          <p:nvPr/>
        </p:nvSpPr>
        <p:spPr>
          <a:xfrm>
            <a:off x="-116867" y="213970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600" b="0" kern="1200" baseline="0">
                <a:solidFill>
                  <a:schemeClr val="accent2"/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Myriad Pro" panose="020B0503030403020204" pitchFamily="34" charset="0"/>
                <a:cs typeface="Arial" pitchFamily="34" charset="0"/>
              </a:rPr>
              <a:t>MEMBUAT VARIABEL</a:t>
            </a:r>
            <a:endParaRPr kumimoji="0" lang="en-ID" sz="36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Myriad Pro" panose="020B0503030403020204" pitchFamily="34" charset="0"/>
              <a:cs typeface="Arial" pitchFamily="34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D8FECE7-4208-423B-9ACA-0278E3A6A614}"/>
              </a:ext>
            </a:extLst>
          </p:cNvPr>
          <p:cNvSpPr txBox="1">
            <a:spLocks/>
          </p:cNvSpPr>
          <p:nvPr/>
        </p:nvSpPr>
        <p:spPr>
          <a:xfrm>
            <a:off x="691062" y="2859782"/>
            <a:ext cx="7543130" cy="10081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just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C000"/>
              </a:buClr>
              <a:buSzTx/>
              <a:buFont typeface="Wingdings 3" charset="2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Myriad Pro" panose="020B0503030403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PSEUDOCODE</a:t>
            </a:r>
          </a:p>
          <a:p>
            <a:pPr marL="0" marR="0" lvl="0" indent="0" algn="just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C000"/>
              </a:buClr>
              <a:buSzTx/>
              <a:buFont typeface="Wingdings 3" charset="2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yriad Pro" panose="020B0503030403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DECLARE r = 30</a:t>
            </a:r>
            <a:endParaRPr kumimoji="0" lang="id-ID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yriad Pro" panose="020B050303040302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0995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699542"/>
            <a:ext cx="9144000" cy="576064"/>
          </a:xfrm>
        </p:spPr>
        <p:txBody>
          <a:bodyPr/>
          <a:lstStyle/>
          <a:p>
            <a:r>
              <a:rPr lang="en-US" altLang="ko-KR" sz="4000" b="1" dirty="0" err="1">
                <a:latin typeface="Myriad Pro" panose="020B0503030403020204" pitchFamily="34" charset="0"/>
              </a:rPr>
              <a:t>Tipe</a:t>
            </a:r>
            <a:r>
              <a:rPr lang="en-US" altLang="ko-KR" sz="4000" b="1" dirty="0">
                <a:latin typeface="Myriad Pro" panose="020B0503030403020204" pitchFamily="34" charset="0"/>
              </a:rPr>
              <a:t> Data</a:t>
            </a:r>
            <a:endParaRPr lang="ko-KR" altLang="en-US" sz="4000" b="1" dirty="0">
              <a:latin typeface="Myriad Pro" panose="020B0503030403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763688" y="1491630"/>
            <a:ext cx="56166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Digunakan untuk merepresentasikan nilai suatu data (sesuai dengan bahasa pemrograman yang digunakan)</a:t>
            </a:r>
          </a:p>
        </p:txBody>
      </p:sp>
    </p:spTree>
    <p:extLst>
      <p:ext uri="{BB962C8B-B14F-4D97-AF65-F5344CB8AC3E}">
        <p14:creationId xmlns:p14="http://schemas.microsoft.com/office/powerpoint/2010/main" val="3459986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 txBox="1">
            <a:spLocks/>
          </p:cNvSpPr>
          <p:nvPr/>
        </p:nvSpPr>
        <p:spPr>
          <a:xfrm>
            <a:off x="3771948" y="377203"/>
            <a:ext cx="5111552" cy="576064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Myriad Pro" panose="020B0503030403020204" pitchFamily="34" charset="0"/>
                <a:cs typeface="Arial" pitchFamily="34" charset="0"/>
              </a:rPr>
              <a:t>JENIS TIPE DATA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3552382" y="1203598"/>
            <a:ext cx="5328592" cy="755937"/>
            <a:chOff x="3414539" y="1203598"/>
            <a:chExt cx="5328592" cy="755937"/>
          </a:xfrm>
        </p:grpSpPr>
        <p:grpSp>
          <p:nvGrpSpPr>
            <p:cNvPr id="13" name="Group 12"/>
            <p:cNvGrpSpPr/>
            <p:nvPr/>
          </p:nvGrpSpPr>
          <p:grpSpPr>
            <a:xfrm>
              <a:off x="3414539" y="1203598"/>
              <a:ext cx="3816400" cy="576064"/>
              <a:chOff x="4572000" y="1743933"/>
              <a:chExt cx="3816400" cy="576064"/>
            </a:xfrm>
            <a:solidFill>
              <a:srgbClr val="FFC000"/>
            </a:solidFill>
          </p:grpSpPr>
          <p:sp>
            <p:nvSpPr>
              <p:cNvPr id="14" name="Rectangle 13"/>
              <p:cNvSpPr/>
              <p:nvPr/>
            </p:nvSpPr>
            <p:spPr>
              <a:xfrm>
                <a:off x="4788024" y="1743933"/>
                <a:ext cx="3384376" cy="576064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yriad Pro" panose="020B0503030403020204" pitchFamily="34" charset="0"/>
                  <a:cs typeface="+mn-cs"/>
                </a:endParaRPr>
              </a:p>
            </p:txBody>
          </p:sp>
          <p:sp>
            <p:nvSpPr>
              <p:cNvPr id="15" name="Isosceles Triangle 14"/>
              <p:cNvSpPr/>
              <p:nvPr/>
            </p:nvSpPr>
            <p:spPr>
              <a:xfrm rot="16200000">
                <a:off x="4392000" y="1923934"/>
                <a:ext cx="576000" cy="216000"/>
              </a:xfrm>
              <a:prstGeom prst="triangle">
                <a:avLst>
                  <a:gd name="adj" fmla="val 0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yriad Pro" panose="020B0503030403020204" pitchFamily="34" charset="0"/>
                  <a:cs typeface="+mn-cs"/>
                </a:endParaRPr>
              </a:p>
            </p:txBody>
          </p:sp>
          <p:sp>
            <p:nvSpPr>
              <p:cNvPr id="16" name="Isosceles Triangle 15"/>
              <p:cNvSpPr/>
              <p:nvPr/>
            </p:nvSpPr>
            <p:spPr>
              <a:xfrm rot="5400000">
                <a:off x="7992400" y="1923933"/>
                <a:ext cx="576000" cy="216000"/>
              </a:xfrm>
              <a:prstGeom prst="triangle">
                <a:avLst>
                  <a:gd name="adj" fmla="val 0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yriad Pro" panose="020B0503030403020204" pitchFamily="34" charset="0"/>
                  <a:cs typeface="+mn-cs"/>
                </a:endParaRPr>
              </a:p>
            </p:txBody>
          </p:sp>
        </p:grpSp>
        <p:grpSp>
          <p:nvGrpSpPr>
            <p:cNvPr id="11" name="Group 10"/>
            <p:cNvGrpSpPr/>
            <p:nvPr/>
          </p:nvGrpSpPr>
          <p:grpSpPr>
            <a:xfrm>
              <a:off x="4314639" y="1383471"/>
              <a:ext cx="4428492" cy="576064"/>
              <a:chOff x="4572000" y="1743934"/>
              <a:chExt cx="4428492" cy="576064"/>
            </a:xfrm>
            <a:solidFill>
              <a:schemeClr val="bg1">
                <a:lumMod val="95000"/>
              </a:schemeClr>
            </a:solidFill>
          </p:grpSpPr>
          <p:sp>
            <p:nvSpPr>
              <p:cNvPr id="2" name="Rectangle 1"/>
              <p:cNvSpPr/>
              <p:nvPr/>
            </p:nvSpPr>
            <p:spPr>
              <a:xfrm>
                <a:off x="4788024" y="1743934"/>
                <a:ext cx="4212468" cy="57606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yriad Pro" panose="020B0503030403020204" pitchFamily="34" charset="0"/>
                  <a:cs typeface="+mn-cs"/>
                </a:endParaRPr>
              </a:p>
            </p:txBody>
          </p:sp>
          <p:sp>
            <p:nvSpPr>
              <p:cNvPr id="7" name="Isosceles Triangle 6"/>
              <p:cNvSpPr/>
              <p:nvPr/>
            </p:nvSpPr>
            <p:spPr>
              <a:xfrm rot="16200000">
                <a:off x="4392000" y="1923934"/>
                <a:ext cx="576000" cy="216000"/>
              </a:xfrm>
              <a:prstGeom prst="triangle">
                <a:avLst>
                  <a:gd name="adj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yriad Pro" panose="020B0503030403020204" pitchFamily="34" charset="0"/>
                  <a:cs typeface="+mn-cs"/>
                </a:endParaRPr>
              </a:p>
            </p:txBody>
          </p:sp>
        </p:grpSp>
      </p:grpSp>
      <p:grpSp>
        <p:nvGrpSpPr>
          <p:cNvPr id="18" name="Group 17"/>
          <p:cNvGrpSpPr/>
          <p:nvPr/>
        </p:nvGrpSpPr>
        <p:grpSpPr>
          <a:xfrm>
            <a:off x="3194119" y="2111871"/>
            <a:ext cx="5328592" cy="755937"/>
            <a:chOff x="3414539" y="1203598"/>
            <a:chExt cx="5328592" cy="755937"/>
          </a:xfrm>
        </p:grpSpPr>
        <p:grpSp>
          <p:nvGrpSpPr>
            <p:cNvPr id="19" name="Group 18"/>
            <p:cNvGrpSpPr/>
            <p:nvPr/>
          </p:nvGrpSpPr>
          <p:grpSpPr>
            <a:xfrm>
              <a:off x="3414539" y="1203598"/>
              <a:ext cx="3816400" cy="576064"/>
              <a:chOff x="4572000" y="1743933"/>
              <a:chExt cx="3816400" cy="576064"/>
            </a:xfrm>
            <a:solidFill>
              <a:srgbClr val="FFC000"/>
            </a:solidFill>
          </p:grpSpPr>
          <p:sp>
            <p:nvSpPr>
              <p:cNvPr id="23" name="Rectangle 22"/>
              <p:cNvSpPr/>
              <p:nvPr/>
            </p:nvSpPr>
            <p:spPr>
              <a:xfrm>
                <a:off x="4788024" y="1743933"/>
                <a:ext cx="3384376" cy="576064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yriad Pro" panose="020B0503030403020204" pitchFamily="34" charset="0"/>
                  <a:cs typeface="+mn-cs"/>
                </a:endParaRPr>
              </a:p>
            </p:txBody>
          </p:sp>
          <p:sp>
            <p:nvSpPr>
              <p:cNvPr id="24" name="Isosceles Triangle 23"/>
              <p:cNvSpPr/>
              <p:nvPr/>
            </p:nvSpPr>
            <p:spPr>
              <a:xfrm rot="16200000">
                <a:off x="4392000" y="1923934"/>
                <a:ext cx="576000" cy="216000"/>
              </a:xfrm>
              <a:prstGeom prst="triangle">
                <a:avLst>
                  <a:gd name="adj" fmla="val 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yriad Pro" panose="020B0503030403020204" pitchFamily="34" charset="0"/>
                  <a:cs typeface="+mn-cs"/>
                </a:endParaRPr>
              </a:p>
            </p:txBody>
          </p:sp>
          <p:sp>
            <p:nvSpPr>
              <p:cNvPr id="25" name="Isosceles Triangle 24"/>
              <p:cNvSpPr/>
              <p:nvPr/>
            </p:nvSpPr>
            <p:spPr>
              <a:xfrm rot="5400000">
                <a:off x="7992400" y="1923933"/>
                <a:ext cx="576000" cy="216000"/>
              </a:xfrm>
              <a:prstGeom prst="triangle">
                <a:avLst>
                  <a:gd name="adj" fmla="val 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yriad Pro" panose="020B0503030403020204" pitchFamily="34" charset="0"/>
                  <a:cs typeface="+mn-cs"/>
                </a:endParaRPr>
              </a:p>
            </p:txBody>
          </p:sp>
        </p:grpSp>
        <p:grpSp>
          <p:nvGrpSpPr>
            <p:cNvPr id="20" name="Group 19"/>
            <p:cNvGrpSpPr/>
            <p:nvPr/>
          </p:nvGrpSpPr>
          <p:grpSpPr>
            <a:xfrm>
              <a:off x="4314639" y="1383471"/>
              <a:ext cx="4428492" cy="576064"/>
              <a:chOff x="4572000" y="1743934"/>
              <a:chExt cx="4428492" cy="576064"/>
            </a:xfrm>
            <a:solidFill>
              <a:schemeClr val="bg1">
                <a:lumMod val="95000"/>
              </a:schemeClr>
            </a:solidFill>
          </p:grpSpPr>
          <p:sp>
            <p:nvSpPr>
              <p:cNvPr id="21" name="Rectangle 20"/>
              <p:cNvSpPr/>
              <p:nvPr/>
            </p:nvSpPr>
            <p:spPr>
              <a:xfrm>
                <a:off x="4788024" y="1743934"/>
                <a:ext cx="4212468" cy="57606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yriad Pro" panose="020B0503030403020204" pitchFamily="34" charset="0"/>
                  <a:cs typeface="+mn-cs"/>
                </a:endParaRPr>
              </a:p>
            </p:txBody>
          </p:sp>
          <p:sp>
            <p:nvSpPr>
              <p:cNvPr id="22" name="Isosceles Triangle 21"/>
              <p:cNvSpPr/>
              <p:nvPr/>
            </p:nvSpPr>
            <p:spPr>
              <a:xfrm rot="16200000">
                <a:off x="4392000" y="1923934"/>
                <a:ext cx="576000" cy="216000"/>
              </a:xfrm>
              <a:prstGeom prst="triangle">
                <a:avLst>
                  <a:gd name="adj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yriad Pro" panose="020B0503030403020204" pitchFamily="34" charset="0"/>
                  <a:cs typeface="+mn-cs"/>
                </a:endParaRPr>
              </a:p>
            </p:txBody>
          </p:sp>
        </p:grpSp>
      </p:grpSp>
      <p:grpSp>
        <p:nvGrpSpPr>
          <p:cNvPr id="26" name="Group 25"/>
          <p:cNvGrpSpPr/>
          <p:nvPr/>
        </p:nvGrpSpPr>
        <p:grpSpPr>
          <a:xfrm>
            <a:off x="2835857" y="3020144"/>
            <a:ext cx="5328592" cy="755937"/>
            <a:chOff x="3414539" y="1203598"/>
            <a:chExt cx="5328592" cy="755937"/>
          </a:xfrm>
        </p:grpSpPr>
        <p:grpSp>
          <p:nvGrpSpPr>
            <p:cNvPr id="27" name="Group 26"/>
            <p:cNvGrpSpPr/>
            <p:nvPr/>
          </p:nvGrpSpPr>
          <p:grpSpPr>
            <a:xfrm>
              <a:off x="3414539" y="1203598"/>
              <a:ext cx="3816400" cy="576064"/>
              <a:chOff x="4572000" y="1743933"/>
              <a:chExt cx="3816400" cy="576064"/>
            </a:xfrm>
            <a:solidFill>
              <a:srgbClr val="FFC000"/>
            </a:solidFill>
          </p:grpSpPr>
          <p:sp>
            <p:nvSpPr>
              <p:cNvPr id="31" name="Rectangle 30"/>
              <p:cNvSpPr/>
              <p:nvPr/>
            </p:nvSpPr>
            <p:spPr>
              <a:xfrm>
                <a:off x="4788024" y="1743933"/>
                <a:ext cx="3384376" cy="576064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yriad Pro" panose="020B0503030403020204" pitchFamily="34" charset="0"/>
                  <a:cs typeface="+mn-cs"/>
                </a:endParaRPr>
              </a:p>
            </p:txBody>
          </p:sp>
          <p:sp>
            <p:nvSpPr>
              <p:cNvPr id="32" name="Isosceles Triangle 31"/>
              <p:cNvSpPr/>
              <p:nvPr/>
            </p:nvSpPr>
            <p:spPr>
              <a:xfrm rot="16200000">
                <a:off x="4392000" y="1923934"/>
                <a:ext cx="576000" cy="216000"/>
              </a:xfrm>
              <a:prstGeom prst="triangle">
                <a:avLst>
                  <a:gd name="adj" fmla="val 0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yriad Pro" panose="020B0503030403020204" pitchFamily="34" charset="0"/>
                  <a:cs typeface="+mn-cs"/>
                </a:endParaRPr>
              </a:p>
            </p:txBody>
          </p:sp>
          <p:sp>
            <p:nvSpPr>
              <p:cNvPr id="33" name="Isosceles Triangle 32"/>
              <p:cNvSpPr/>
              <p:nvPr/>
            </p:nvSpPr>
            <p:spPr>
              <a:xfrm rot="5400000">
                <a:off x="7992400" y="1923933"/>
                <a:ext cx="576000" cy="216000"/>
              </a:xfrm>
              <a:prstGeom prst="triangle">
                <a:avLst>
                  <a:gd name="adj" fmla="val 0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yriad Pro" panose="020B0503030403020204" pitchFamily="34" charset="0"/>
                  <a:cs typeface="+mn-cs"/>
                </a:endParaRPr>
              </a:p>
            </p:txBody>
          </p:sp>
        </p:grpSp>
        <p:grpSp>
          <p:nvGrpSpPr>
            <p:cNvPr id="28" name="Group 27"/>
            <p:cNvGrpSpPr/>
            <p:nvPr/>
          </p:nvGrpSpPr>
          <p:grpSpPr>
            <a:xfrm>
              <a:off x="4314639" y="1383471"/>
              <a:ext cx="4428492" cy="576064"/>
              <a:chOff x="4572000" y="1743934"/>
              <a:chExt cx="4428492" cy="576064"/>
            </a:xfrm>
            <a:solidFill>
              <a:schemeClr val="bg1">
                <a:lumMod val="95000"/>
              </a:schemeClr>
            </a:solidFill>
          </p:grpSpPr>
          <p:sp>
            <p:nvSpPr>
              <p:cNvPr id="29" name="Rectangle 28"/>
              <p:cNvSpPr/>
              <p:nvPr/>
            </p:nvSpPr>
            <p:spPr>
              <a:xfrm>
                <a:off x="4788024" y="1743934"/>
                <a:ext cx="4212468" cy="57606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yriad Pro" panose="020B0503030403020204" pitchFamily="34" charset="0"/>
                  <a:cs typeface="+mn-cs"/>
                </a:endParaRPr>
              </a:p>
            </p:txBody>
          </p:sp>
          <p:sp>
            <p:nvSpPr>
              <p:cNvPr id="30" name="Isosceles Triangle 29"/>
              <p:cNvSpPr/>
              <p:nvPr/>
            </p:nvSpPr>
            <p:spPr>
              <a:xfrm rot="16200000">
                <a:off x="4392000" y="1923934"/>
                <a:ext cx="576000" cy="216000"/>
              </a:xfrm>
              <a:prstGeom prst="triangle">
                <a:avLst>
                  <a:gd name="adj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yriad Pro" panose="020B0503030403020204" pitchFamily="34" charset="0"/>
                  <a:cs typeface="+mn-cs"/>
                </a:endParaRPr>
              </a:p>
            </p:txBody>
          </p:sp>
        </p:grpSp>
      </p:grpSp>
      <p:sp>
        <p:nvSpPr>
          <p:cNvPr id="42" name="TextBox 41"/>
          <p:cNvSpPr txBox="1"/>
          <p:nvPr/>
        </p:nvSpPr>
        <p:spPr>
          <a:xfrm>
            <a:off x="3767756" y="1260765"/>
            <a:ext cx="6085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yriad Pro" panose="020B0503030403020204" pitchFamily="34" charset="0"/>
                <a:cs typeface="Arial" pitchFamily="34" charset="0"/>
              </a:rPr>
              <a:t>01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yriad Pro" panose="020B0503030403020204" pitchFamily="34" charset="0"/>
              <a:cs typeface="Arial" pitchFamily="34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414764" y="2169038"/>
            <a:ext cx="6085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yriad Pro" panose="020B0503030403020204" pitchFamily="34" charset="0"/>
                <a:cs typeface="Arial" pitchFamily="34" charset="0"/>
              </a:rPr>
              <a:t>02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yriad Pro" panose="020B0503030403020204" pitchFamily="34" charset="0"/>
              <a:cs typeface="Arial" pitchFamily="34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3061773" y="3077311"/>
            <a:ext cx="6085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yriad Pro" panose="020B0503030403020204" pitchFamily="34" charset="0"/>
                <a:cs typeface="Arial" pitchFamily="34" charset="0"/>
              </a:rPr>
              <a:t>03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yriad Pro" panose="020B0503030403020204" pitchFamily="34" charset="0"/>
              <a:cs typeface="Arial" pitchFamily="34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4739056" y="1491597"/>
            <a:ext cx="37169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yriad Pro" panose="020B0503030403020204" pitchFamily="34" charset="0"/>
                <a:cs typeface="Arial" pitchFamily="34" charset="0"/>
              </a:rPr>
              <a:t>Bilangan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yriad Pro" panose="020B0503030403020204" pitchFamily="34" charset="0"/>
                <a:cs typeface="Arial" pitchFamily="34" charset="0"/>
              </a:rPr>
              <a:t> </a:t>
            </a:r>
            <a:r>
              <a:rPr kumimoji="0" lang="en-US" altLang="ko-KR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yriad Pro" panose="020B0503030403020204" pitchFamily="34" charset="0"/>
                <a:cs typeface="Arial" pitchFamily="34" charset="0"/>
              </a:rPr>
              <a:t>Bulat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yriad Pro" panose="020B0503030403020204" pitchFamily="34" charset="0"/>
              <a:cs typeface="Arial" pitchFamily="3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FC46D1F-80B3-4FA3-9779-4D37DCB992E5}"/>
              </a:ext>
            </a:extLst>
          </p:cNvPr>
          <p:cNvSpPr txBox="1"/>
          <p:nvPr/>
        </p:nvSpPr>
        <p:spPr>
          <a:xfrm>
            <a:off x="4293498" y="2427734"/>
            <a:ext cx="42124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yriad Pro" panose="020B0503030403020204" pitchFamily="34" charset="0"/>
                <a:cs typeface="Arial" pitchFamily="34" charset="0"/>
              </a:rPr>
              <a:t>Bilangan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yriad Pro" panose="020B0503030403020204" pitchFamily="34" charset="0"/>
                <a:cs typeface="Arial" pitchFamily="34" charset="0"/>
              </a:rPr>
              <a:t> </a:t>
            </a:r>
            <a:r>
              <a:rPr kumimoji="0" lang="en-US" altLang="ko-KR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yriad Pro" panose="020B0503030403020204" pitchFamily="34" charset="0"/>
                <a:cs typeface="Arial" pitchFamily="34" charset="0"/>
              </a:rPr>
              <a:t>Pecahan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yriad Pro" panose="020B0503030403020204" pitchFamily="34" charset="0"/>
              <a:cs typeface="Arial" pitchFamily="34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712FB78B-5CC5-4D16-99FE-F9A8048EA1EE}"/>
              </a:ext>
            </a:extLst>
          </p:cNvPr>
          <p:cNvSpPr txBox="1"/>
          <p:nvPr/>
        </p:nvSpPr>
        <p:spPr>
          <a:xfrm>
            <a:off x="4017614" y="3334127"/>
            <a:ext cx="42124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yriad Pro" panose="020B0503030403020204" pitchFamily="34" charset="0"/>
                <a:cs typeface="Arial" pitchFamily="34" charset="0"/>
              </a:rPr>
              <a:t>Karakter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yriad Pro" panose="020B0503030403020204" pitchFamily="34" charset="0"/>
                <a:cs typeface="Arial" pitchFamily="34" charset="0"/>
              </a:rPr>
              <a:t> / </a:t>
            </a:r>
            <a:r>
              <a:rPr kumimoji="0" lang="en-US" altLang="ko-KR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yriad Pro" panose="020B0503030403020204" pitchFamily="34" charset="0"/>
                <a:cs typeface="Arial" pitchFamily="34" charset="0"/>
              </a:rPr>
              <a:t>Teks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yriad Pro" panose="020B0503030403020204" pitchFamily="34" charset="0"/>
              <a:cs typeface="Arial" pitchFamily="34" charset="0"/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4109E11-D1A5-4EDC-83EC-595DB8782216}"/>
              </a:ext>
            </a:extLst>
          </p:cNvPr>
          <p:cNvGrpSpPr/>
          <p:nvPr/>
        </p:nvGrpSpPr>
        <p:grpSpPr>
          <a:xfrm>
            <a:off x="2483768" y="3918547"/>
            <a:ext cx="5328592" cy="755937"/>
            <a:chOff x="3414539" y="1203598"/>
            <a:chExt cx="5328592" cy="755937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F4DD81EB-154D-4B45-8179-168DD23D9336}"/>
                </a:ext>
              </a:extLst>
            </p:cNvPr>
            <p:cNvGrpSpPr/>
            <p:nvPr/>
          </p:nvGrpSpPr>
          <p:grpSpPr>
            <a:xfrm>
              <a:off x="3414539" y="1203598"/>
              <a:ext cx="3816400" cy="576064"/>
              <a:chOff x="4572000" y="1743933"/>
              <a:chExt cx="3816400" cy="576064"/>
            </a:xfrm>
            <a:solidFill>
              <a:srgbClr val="FFC000"/>
            </a:solidFill>
          </p:grpSpPr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D498D099-CD93-403E-92C4-B103EB5C5D3E}"/>
                  </a:ext>
                </a:extLst>
              </p:cNvPr>
              <p:cNvSpPr/>
              <p:nvPr/>
            </p:nvSpPr>
            <p:spPr>
              <a:xfrm>
                <a:off x="4788024" y="1743933"/>
                <a:ext cx="3384376" cy="576064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yriad Pro" panose="020B0503030403020204" pitchFamily="34" charset="0"/>
                  <a:cs typeface="+mn-cs"/>
                </a:endParaRPr>
              </a:p>
            </p:txBody>
          </p:sp>
          <p:sp>
            <p:nvSpPr>
              <p:cNvPr id="40" name="Isosceles Triangle 39">
                <a:extLst>
                  <a:ext uri="{FF2B5EF4-FFF2-40B4-BE49-F238E27FC236}">
                    <a16:creationId xmlns:a16="http://schemas.microsoft.com/office/drawing/2014/main" id="{AF962E18-1547-4C6A-84B6-EBF63EC774C0}"/>
                  </a:ext>
                </a:extLst>
              </p:cNvPr>
              <p:cNvSpPr/>
              <p:nvPr/>
            </p:nvSpPr>
            <p:spPr>
              <a:xfrm rot="16200000">
                <a:off x="4392000" y="1923934"/>
                <a:ext cx="576000" cy="216000"/>
              </a:xfrm>
              <a:prstGeom prst="triangle">
                <a:avLst>
                  <a:gd name="adj" fmla="val 0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yriad Pro" panose="020B0503030403020204" pitchFamily="34" charset="0"/>
                  <a:cs typeface="+mn-cs"/>
                </a:endParaRPr>
              </a:p>
            </p:txBody>
          </p:sp>
          <p:sp>
            <p:nvSpPr>
              <p:cNvPr id="41" name="Isosceles Triangle 40">
                <a:extLst>
                  <a:ext uri="{FF2B5EF4-FFF2-40B4-BE49-F238E27FC236}">
                    <a16:creationId xmlns:a16="http://schemas.microsoft.com/office/drawing/2014/main" id="{69073245-3AFF-48CD-A80C-D22443053EFB}"/>
                  </a:ext>
                </a:extLst>
              </p:cNvPr>
              <p:cNvSpPr/>
              <p:nvPr/>
            </p:nvSpPr>
            <p:spPr>
              <a:xfrm rot="5400000">
                <a:off x="7992400" y="1923933"/>
                <a:ext cx="576000" cy="216000"/>
              </a:xfrm>
              <a:prstGeom prst="triangle">
                <a:avLst>
                  <a:gd name="adj" fmla="val 0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yriad Pro" panose="020B0503030403020204" pitchFamily="34" charset="0"/>
                  <a:cs typeface="+mn-cs"/>
                </a:endParaRPr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D83B09D7-62B9-4BDC-BF76-278F24EC9CEA}"/>
                </a:ext>
              </a:extLst>
            </p:cNvPr>
            <p:cNvGrpSpPr/>
            <p:nvPr/>
          </p:nvGrpSpPr>
          <p:grpSpPr>
            <a:xfrm>
              <a:off x="4314639" y="1383471"/>
              <a:ext cx="4428492" cy="576064"/>
              <a:chOff x="4572000" y="1743934"/>
              <a:chExt cx="4428492" cy="576064"/>
            </a:xfrm>
            <a:solidFill>
              <a:schemeClr val="bg1">
                <a:lumMod val="95000"/>
              </a:schemeClr>
            </a:solidFill>
          </p:grpSpPr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54E134A8-783A-4D0E-9EC6-C88344D436BC}"/>
                  </a:ext>
                </a:extLst>
              </p:cNvPr>
              <p:cNvSpPr/>
              <p:nvPr/>
            </p:nvSpPr>
            <p:spPr>
              <a:xfrm>
                <a:off x="4788024" y="1743934"/>
                <a:ext cx="4212468" cy="57606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yriad Pro" panose="020B0503030403020204" pitchFamily="34" charset="0"/>
                  <a:cs typeface="+mn-cs"/>
                </a:endParaRPr>
              </a:p>
            </p:txBody>
          </p:sp>
          <p:sp>
            <p:nvSpPr>
              <p:cNvPr id="38" name="Isosceles Triangle 37">
                <a:extLst>
                  <a:ext uri="{FF2B5EF4-FFF2-40B4-BE49-F238E27FC236}">
                    <a16:creationId xmlns:a16="http://schemas.microsoft.com/office/drawing/2014/main" id="{C8FC4B83-97F9-4C43-B8F1-07658AC1C8CD}"/>
                  </a:ext>
                </a:extLst>
              </p:cNvPr>
              <p:cNvSpPr/>
              <p:nvPr/>
            </p:nvSpPr>
            <p:spPr>
              <a:xfrm rot="16200000">
                <a:off x="4392000" y="1923934"/>
                <a:ext cx="576000" cy="216000"/>
              </a:xfrm>
              <a:prstGeom prst="triangle">
                <a:avLst>
                  <a:gd name="adj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yriad Pro" panose="020B0503030403020204" pitchFamily="34" charset="0"/>
                  <a:cs typeface="+mn-cs"/>
                </a:endParaRPr>
              </a:p>
            </p:txBody>
          </p:sp>
        </p:grp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AE35879A-B962-43F4-9E23-71702A355164}"/>
              </a:ext>
            </a:extLst>
          </p:cNvPr>
          <p:cNvSpPr txBox="1"/>
          <p:nvPr/>
        </p:nvSpPr>
        <p:spPr>
          <a:xfrm>
            <a:off x="2709684" y="3975714"/>
            <a:ext cx="6085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yriad Pro" panose="020B0503030403020204" pitchFamily="34" charset="0"/>
                <a:cs typeface="Arial" pitchFamily="34" charset="0"/>
              </a:rPr>
              <a:t>04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yriad Pro" panose="020B0503030403020204" pitchFamily="34" charset="0"/>
              <a:cs typeface="Arial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69D382F-6FED-4808-9C3B-9B9D415A8D9F}"/>
              </a:ext>
            </a:extLst>
          </p:cNvPr>
          <p:cNvSpPr txBox="1"/>
          <p:nvPr/>
        </p:nvSpPr>
        <p:spPr>
          <a:xfrm>
            <a:off x="3665525" y="4232530"/>
            <a:ext cx="42124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yriad Pro" panose="020B0503030403020204" pitchFamily="34" charset="0"/>
                <a:cs typeface="Arial" pitchFamily="34" charset="0"/>
              </a:rPr>
              <a:t>Boolean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yriad Pro" panose="020B0503030403020204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8418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3" grpId="0"/>
      <p:bldP spid="44" grpId="0"/>
      <p:bldP spid="47" grpId="0"/>
      <p:bldP spid="62" grpId="0"/>
      <p:bldP spid="63" grpId="0"/>
      <p:bldP spid="45" grpId="0"/>
      <p:bldP spid="46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2E15334-6BCA-4721-A3F8-9D7FF937ED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>
                <a:latin typeface="Myriad Pro" panose="020B0503030403020204" pitchFamily="34" charset="0"/>
              </a:rPr>
              <a:t>BILANGAN BULAT</a:t>
            </a:r>
            <a:endParaRPr lang="en-ID" b="1" dirty="0">
              <a:latin typeface="Myriad Pro" panose="020B0503030403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BB89730-F7BA-4DF7-97FA-21733B465B4C}"/>
              </a:ext>
            </a:extLst>
          </p:cNvPr>
          <p:cNvSpPr/>
          <p:nvPr/>
        </p:nvSpPr>
        <p:spPr>
          <a:xfrm>
            <a:off x="1259631" y="740294"/>
            <a:ext cx="6912768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Dipakai untuk menyatakan bilangan yang tidak mempunyai pecahan desimal, misalnya 34, 8, 1203, -7, 4324553, dll.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B576ED2-D3B1-4ABF-8285-4877FED31876}"/>
              </a:ext>
            </a:extLst>
          </p:cNvPr>
          <p:cNvGraphicFramePr>
            <a:graphicFrameLocks noGrp="1"/>
          </p:cNvGraphicFramePr>
          <p:nvPr/>
        </p:nvGraphicFramePr>
        <p:xfrm>
          <a:off x="611418" y="1709442"/>
          <a:ext cx="8209195" cy="2806524"/>
        </p:xfrm>
        <a:graphic>
          <a:graphicData uri="http://schemas.openxmlformats.org/drawingml/2006/table">
            <a:tbl>
              <a:tblPr/>
              <a:tblGrid>
                <a:gridCol w="28441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62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287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07837">
                <a:tc>
                  <a:txBody>
                    <a:bodyPr/>
                    <a:lstStyle/>
                    <a:p>
                      <a:pPr algn="ctr"/>
                      <a:r>
                        <a:rPr lang="id-ID" sz="1600" b="1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Tipe Data</a:t>
                      </a:r>
                      <a:endParaRPr lang="id-ID" sz="1600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600" b="1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Ukuran (bit)</a:t>
                      </a:r>
                      <a:endParaRPr lang="id-ID" sz="1600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600" b="1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Range</a:t>
                      </a:r>
                      <a:endParaRPr lang="id-ID" sz="1600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5176">
                <a:tc>
                  <a:txBody>
                    <a:bodyPr/>
                    <a:lstStyle/>
                    <a:p>
                      <a:r>
                        <a:rPr lang="id-ID" sz="1600" i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Byte</a:t>
                      </a:r>
                      <a:endParaRPr lang="id-ID" sz="16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6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d-ID" sz="16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-128 s.d. 127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7837">
                <a:tc>
                  <a:txBody>
                    <a:bodyPr/>
                    <a:lstStyle/>
                    <a:p>
                      <a:r>
                        <a:rPr lang="id-ID" sz="1600" i="1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Short</a:t>
                      </a:r>
                      <a:endParaRPr lang="id-ID" sz="160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6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d-ID" sz="16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-32768 s.d. 32767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7837">
                <a:tc>
                  <a:txBody>
                    <a:bodyPr/>
                    <a:lstStyle/>
                    <a:p>
                      <a:r>
                        <a:rPr lang="id-ID" sz="1600" i="1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Int</a:t>
                      </a:r>
                      <a:endParaRPr lang="id-ID" sz="160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6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32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d-ID" sz="16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-2147483648 s.d. 2147483647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7837">
                <a:tc>
                  <a:txBody>
                    <a:bodyPr/>
                    <a:lstStyle/>
                    <a:p>
                      <a:r>
                        <a:rPr lang="id-ID" sz="1600" i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Long</a:t>
                      </a:r>
                      <a:endParaRPr lang="id-ID" sz="16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6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64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d-ID" sz="16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-9223372036854775808  s.d. 9223372036854775807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03437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43002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2E15334-6BCA-4721-A3F8-9D7FF937ED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>
                <a:latin typeface="Myriad Pro" panose="020B0503030403020204" pitchFamily="34" charset="0"/>
              </a:rPr>
              <a:t>BILANGAN PECAHAN</a:t>
            </a:r>
            <a:endParaRPr lang="en-ID" b="1" dirty="0">
              <a:latin typeface="Myriad Pro" panose="020B0503030403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BB89730-F7BA-4DF7-97FA-21733B465B4C}"/>
              </a:ext>
            </a:extLst>
          </p:cNvPr>
          <p:cNvSpPr/>
          <p:nvPr/>
        </p:nvSpPr>
        <p:spPr>
          <a:xfrm>
            <a:off x="1043606" y="765086"/>
            <a:ext cx="7344817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Dipakai untuk menyatakan bilangan yang mempunyai pecahan desimal, misalnya 3.65, 0.0045, 29.0, dll.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B576ED2-D3B1-4ABF-8285-4877FED31876}"/>
              </a:ext>
            </a:extLst>
          </p:cNvPr>
          <p:cNvGraphicFramePr>
            <a:graphicFrameLocks noGrp="1"/>
          </p:cNvGraphicFramePr>
          <p:nvPr/>
        </p:nvGraphicFramePr>
        <p:xfrm>
          <a:off x="611418" y="1709442"/>
          <a:ext cx="8209195" cy="1590850"/>
        </p:xfrm>
        <a:graphic>
          <a:graphicData uri="http://schemas.openxmlformats.org/drawingml/2006/table">
            <a:tbl>
              <a:tblPr/>
              <a:tblGrid>
                <a:gridCol w="28441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62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287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07837">
                <a:tc>
                  <a:txBody>
                    <a:bodyPr/>
                    <a:lstStyle/>
                    <a:p>
                      <a:pPr algn="ctr"/>
                      <a:r>
                        <a:rPr lang="id-ID" sz="1600" b="1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Tipe Data</a:t>
                      </a:r>
                      <a:endParaRPr lang="id-ID" sz="1600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600" b="1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Ukuran (bit)</a:t>
                      </a:r>
                      <a:endParaRPr lang="id-ID" sz="1600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600" b="1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Range</a:t>
                      </a:r>
                      <a:endParaRPr lang="id-ID" sz="1600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5176">
                <a:tc>
                  <a:txBody>
                    <a:bodyPr/>
                    <a:lstStyle/>
                    <a:p>
                      <a:r>
                        <a:rPr lang="en-US" sz="1600" i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Float</a:t>
                      </a:r>
                      <a:endParaRPr lang="id-ID" sz="16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32</a:t>
                      </a:r>
                      <a:endParaRPr lang="id-ID" sz="16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d-ID" sz="16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-3.4 x 1038 s.d. 3.4 x 1038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7837">
                <a:tc>
                  <a:txBody>
                    <a:bodyPr/>
                    <a:lstStyle/>
                    <a:p>
                      <a:r>
                        <a:rPr lang="en-US" sz="1600" i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Double</a:t>
                      </a:r>
                      <a:endParaRPr lang="id-ID" sz="16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64</a:t>
                      </a:r>
                      <a:endParaRPr lang="id-ID" sz="16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d-ID" sz="16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-1.8 x 10308 s.d. 1.8 x 10308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05072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2E15334-6BCA-4721-A3F8-9D7FF937ED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>
                <a:latin typeface="Myriad Pro" panose="020B0503030403020204" pitchFamily="34" charset="0"/>
              </a:rPr>
              <a:t>KARAKTER / TEKS</a:t>
            </a:r>
            <a:endParaRPr lang="en-ID" b="1" dirty="0">
              <a:latin typeface="Myriad Pro" panose="020B0503030403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BB89730-F7BA-4DF7-97FA-21733B465B4C}"/>
              </a:ext>
            </a:extLst>
          </p:cNvPr>
          <p:cNvSpPr/>
          <p:nvPr/>
        </p:nvSpPr>
        <p:spPr>
          <a:xfrm>
            <a:off x="539480" y="865789"/>
            <a:ext cx="8353070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Karakter </a:t>
            </a:r>
            <a:r>
              <a:rPr kumimoji="0" lang="id-ID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 </a:t>
            </a:r>
            <a:r>
              <a:rPr kumimoji="1" lang="en-US" altLang="id-ID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cs typeface="+mn-cs"/>
              </a:rPr>
              <a:t>Dipakai</a:t>
            </a:r>
            <a:r>
              <a:rPr kumimoji="1" lang="en-US" altLang="id-ID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cs typeface="+mn-cs"/>
              </a:rPr>
              <a:t> </a:t>
            </a:r>
            <a:r>
              <a:rPr kumimoji="1" lang="en-US" altLang="id-ID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cs typeface="+mn-cs"/>
              </a:rPr>
              <a:t>untuk</a:t>
            </a:r>
            <a:r>
              <a:rPr kumimoji="1" lang="en-US" altLang="id-ID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cs typeface="+mn-cs"/>
              </a:rPr>
              <a:t> </a:t>
            </a:r>
            <a:r>
              <a:rPr kumimoji="1" lang="en-US" altLang="id-ID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cs typeface="+mn-cs"/>
              </a:rPr>
              <a:t>menyatakan</a:t>
            </a:r>
            <a:r>
              <a:rPr kumimoji="1" lang="en-US" altLang="id-ID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cs typeface="+mn-cs"/>
              </a:rPr>
              <a:t> </a:t>
            </a:r>
            <a:r>
              <a:rPr kumimoji="1" lang="id-ID" altLang="id-ID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cs typeface="+mn-cs"/>
              </a:rPr>
              <a:t>simbol (angka,huruf, </a:t>
            </a:r>
            <a:r>
              <a:rPr kumimoji="1" lang="id-ID" altLang="id-ID" sz="20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cs typeface="+mn-cs"/>
              </a:rPr>
              <a:t>special character</a:t>
            </a:r>
            <a:r>
              <a:rPr kumimoji="1" lang="id-ID" altLang="id-ID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cs typeface="+mn-cs"/>
              </a:rPr>
              <a:t>)</a:t>
            </a:r>
          </a:p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id-ID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Teks </a:t>
            </a:r>
            <a:r>
              <a:rPr kumimoji="1" lang="id-ID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 Kumpulan dari karakter</a:t>
            </a:r>
            <a:endParaRPr kumimoji="0" lang="id-ID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B576ED2-D3B1-4ABF-8285-4877FED31876}"/>
              </a:ext>
            </a:extLst>
          </p:cNvPr>
          <p:cNvGraphicFramePr>
            <a:graphicFrameLocks noGrp="1"/>
          </p:cNvGraphicFramePr>
          <p:nvPr/>
        </p:nvGraphicFramePr>
        <p:xfrm>
          <a:off x="611418" y="1709442"/>
          <a:ext cx="8209195" cy="983013"/>
        </p:xfrm>
        <a:graphic>
          <a:graphicData uri="http://schemas.openxmlformats.org/drawingml/2006/table">
            <a:tbl>
              <a:tblPr/>
              <a:tblGrid>
                <a:gridCol w="28441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62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287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07837">
                <a:tc>
                  <a:txBody>
                    <a:bodyPr/>
                    <a:lstStyle/>
                    <a:p>
                      <a:pPr algn="ctr"/>
                      <a:r>
                        <a:rPr lang="id-ID" sz="1600" b="1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Tipe Data</a:t>
                      </a:r>
                      <a:endParaRPr lang="id-ID" sz="1600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600" b="1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Ukuran (bit)</a:t>
                      </a:r>
                      <a:endParaRPr lang="id-ID" sz="1600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600" b="1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Range</a:t>
                      </a:r>
                      <a:endParaRPr lang="id-ID" sz="1600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5176">
                <a:tc>
                  <a:txBody>
                    <a:bodyPr/>
                    <a:lstStyle/>
                    <a:p>
                      <a:r>
                        <a:rPr lang="en-US" sz="1600" i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Char</a:t>
                      </a:r>
                      <a:endParaRPr lang="id-ID" sz="16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16</a:t>
                      </a:r>
                      <a:endParaRPr lang="id-ID" sz="16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d-ID" sz="16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 s.d.</a:t>
                      </a:r>
                      <a:r>
                        <a:rPr lang="id-ID" sz="1600" baseline="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</a:t>
                      </a:r>
                      <a:r>
                        <a:rPr lang="id-ID" sz="16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65535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04981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2E15334-6BCA-4721-A3F8-9D7FF937ED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>
                <a:latin typeface="Myriad Pro" panose="020B0503030403020204" pitchFamily="34" charset="0"/>
              </a:rPr>
              <a:t>BOOLEAN</a:t>
            </a:r>
            <a:endParaRPr lang="en-ID" b="1" dirty="0">
              <a:latin typeface="Myriad Pro" panose="020B0503030403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BB89730-F7BA-4DF7-97FA-21733B465B4C}"/>
              </a:ext>
            </a:extLst>
          </p:cNvPr>
          <p:cNvSpPr/>
          <p:nvPr/>
        </p:nvSpPr>
        <p:spPr>
          <a:xfrm>
            <a:off x="539480" y="865789"/>
            <a:ext cx="8353070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Dipakai untuk menyatakan nilai Benar/True/1 atau Salah/False/0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B576ED2-D3B1-4ABF-8285-4877FED31876}"/>
              </a:ext>
            </a:extLst>
          </p:cNvPr>
          <p:cNvGraphicFramePr>
            <a:graphicFrameLocks noGrp="1"/>
          </p:cNvGraphicFramePr>
          <p:nvPr/>
        </p:nvGraphicFramePr>
        <p:xfrm>
          <a:off x="611418" y="1709442"/>
          <a:ext cx="8209195" cy="983013"/>
        </p:xfrm>
        <a:graphic>
          <a:graphicData uri="http://schemas.openxmlformats.org/drawingml/2006/table">
            <a:tbl>
              <a:tblPr/>
              <a:tblGrid>
                <a:gridCol w="28441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62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287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07837">
                <a:tc>
                  <a:txBody>
                    <a:bodyPr/>
                    <a:lstStyle/>
                    <a:p>
                      <a:pPr algn="ctr"/>
                      <a:r>
                        <a:rPr lang="id-ID" sz="1600" b="1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Tipe Data</a:t>
                      </a:r>
                      <a:endParaRPr lang="id-ID" sz="1600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600" b="1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Ukuran (bit)</a:t>
                      </a:r>
                      <a:endParaRPr lang="id-ID" sz="1600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1600" b="1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Range</a:t>
                      </a:r>
                      <a:endParaRPr lang="id-ID" sz="1600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5176">
                <a:tc>
                  <a:txBody>
                    <a:bodyPr/>
                    <a:lstStyle/>
                    <a:p>
                      <a:r>
                        <a:rPr lang="en-US" sz="1600" i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Boolean</a:t>
                      </a:r>
                      <a:endParaRPr lang="id-ID" sz="16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-</a:t>
                      </a:r>
                      <a:endParaRPr lang="id-ID" sz="16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True / False</a:t>
                      </a:r>
                      <a:endParaRPr lang="id-ID" sz="16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27285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 txBox="1">
            <a:spLocks/>
          </p:cNvSpPr>
          <p:nvPr/>
        </p:nvSpPr>
        <p:spPr>
          <a:xfrm>
            <a:off x="3771948" y="377203"/>
            <a:ext cx="5111552" cy="576064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b="1" dirty="0" err="1">
                <a:solidFill>
                  <a:schemeClr val="accent2"/>
                </a:solidFill>
                <a:latin typeface="Myriad Pro" panose="020B0503030403020204" pitchFamily="34" charset="0"/>
                <a:cs typeface="Arial" pitchFamily="34" charset="0"/>
              </a:rPr>
              <a:t>Masalah</a:t>
            </a:r>
            <a:r>
              <a:rPr lang="en-US" sz="2400" b="1" dirty="0">
                <a:solidFill>
                  <a:schemeClr val="accent2"/>
                </a:solidFill>
                <a:latin typeface="Myriad Pro" panose="020B0503030403020204" pitchFamily="34" charset="0"/>
                <a:cs typeface="Arial" pitchFamily="34" charset="0"/>
              </a:rPr>
              <a:t> --&gt; Program </a:t>
            </a:r>
            <a:r>
              <a:rPr lang="en-US" sz="2400" b="1" dirty="0" err="1">
                <a:solidFill>
                  <a:schemeClr val="accent2"/>
                </a:solidFill>
                <a:latin typeface="Myriad Pro" panose="020B0503030403020204" pitchFamily="34" charset="0"/>
                <a:cs typeface="Arial" pitchFamily="34" charset="0"/>
              </a:rPr>
              <a:t>Komputer</a:t>
            </a:r>
            <a:endParaRPr lang="en-US" sz="2400" b="1" dirty="0">
              <a:solidFill>
                <a:schemeClr val="accent2"/>
              </a:solidFill>
              <a:latin typeface="Myriad Pro" panose="020B0503030403020204" pitchFamily="34" charset="0"/>
              <a:cs typeface="Arial" pitchFamily="34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3480374" y="1295411"/>
            <a:ext cx="5328592" cy="755937"/>
            <a:chOff x="3414539" y="1203598"/>
            <a:chExt cx="5328592" cy="755937"/>
          </a:xfrm>
        </p:grpSpPr>
        <p:grpSp>
          <p:nvGrpSpPr>
            <p:cNvPr id="13" name="Group 12"/>
            <p:cNvGrpSpPr/>
            <p:nvPr/>
          </p:nvGrpSpPr>
          <p:grpSpPr>
            <a:xfrm>
              <a:off x="3414539" y="1203598"/>
              <a:ext cx="3816400" cy="576064"/>
              <a:chOff x="4572000" y="1743933"/>
              <a:chExt cx="3816400" cy="576064"/>
            </a:xfrm>
            <a:solidFill>
              <a:srgbClr val="FFC000"/>
            </a:solidFill>
          </p:grpSpPr>
          <p:sp>
            <p:nvSpPr>
              <p:cNvPr id="14" name="Rectangle 13"/>
              <p:cNvSpPr/>
              <p:nvPr/>
            </p:nvSpPr>
            <p:spPr>
              <a:xfrm>
                <a:off x="4788024" y="1743933"/>
                <a:ext cx="3384376" cy="576064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Myriad Pro" panose="020B0503030403020204" pitchFamily="34" charset="0"/>
                </a:endParaRPr>
              </a:p>
            </p:txBody>
          </p:sp>
          <p:sp>
            <p:nvSpPr>
              <p:cNvPr id="15" name="Isosceles Triangle 14"/>
              <p:cNvSpPr/>
              <p:nvPr/>
            </p:nvSpPr>
            <p:spPr>
              <a:xfrm rot="16200000">
                <a:off x="4392000" y="1923934"/>
                <a:ext cx="576000" cy="216000"/>
              </a:xfrm>
              <a:prstGeom prst="triangle">
                <a:avLst>
                  <a:gd name="adj" fmla="val 0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  <a:latin typeface="Myriad Pro" panose="020B0503030403020204" pitchFamily="34" charset="0"/>
                </a:endParaRPr>
              </a:p>
            </p:txBody>
          </p:sp>
          <p:sp>
            <p:nvSpPr>
              <p:cNvPr id="16" name="Isosceles Triangle 15"/>
              <p:cNvSpPr/>
              <p:nvPr/>
            </p:nvSpPr>
            <p:spPr>
              <a:xfrm rot="5400000">
                <a:off x="7992400" y="1923933"/>
                <a:ext cx="576000" cy="216000"/>
              </a:xfrm>
              <a:prstGeom prst="triangle">
                <a:avLst>
                  <a:gd name="adj" fmla="val 0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Myriad Pro" panose="020B0503030403020204" pitchFamily="34" charset="0"/>
                </a:endParaRPr>
              </a:p>
            </p:txBody>
          </p:sp>
        </p:grpSp>
        <p:grpSp>
          <p:nvGrpSpPr>
            <p:cNvPr id="11" name="Group 10"/>
            <p:cNvGrpSpPr/>
            <p:nvPr/>
          </p:nvGrpSpPr>
          <p:grpSpPr>
            <a:xfrm>
              <a:off x="4314639" y="1383471"/>
              <a:ext cx="4428492" cy="576064"/>
              <a:chOff x="4572000" y="1743934"/>
              <a:chExt cx="4428492" cy="576064"/>
            </a:xfrm>
            <a:solidFill>
              <a:schemeClr val="bg1">
                <a:lumMod val="95000"/>
              </a:schemeClr>
            </a:solidFill>
          </p:grpSpPr>
          <p:sp>
            <p:nvSpPr>
              <p:cNvPr id="2" name="Rectangle 1"/>
              <p:cNvSpPr/>
              <p:nvPr/>
            </p:nvSpPr>
            <p:spPr>
              <a:xfrm>
                <a:off x="4788024" y="1743934"/>
                <a:ext cx="4212468" cy="57606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Myriad Pro" panose="020B0503030403020204" pitchFamily="34" charset="0"/>
                </a:endParaRPr>
              </a:p>
            </p:txBody>
          </p:sp>
          <p:sp>
            <p:nvSpPr>
              <p:cNvPr id="7" name="Isosceles Triangle 6"/>
              <p:cNvSpPr/>
              <p:nvPr/>
            </p:nvSpPr>
            <p:spPr>
              <a:xfrm rot="16200000">
                <a:off x="4392000" y="1923934"/>
                <a:ext cx="576000" cy="216000"/>
              </a:xfrm>
              <a:prstGeom prst="triangle">
                <a:avLst>
                  <a:gd name="adj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Myriad Pro" panose="020B0503030403020204" pitchFamily="34" charset="0"/>
                </a:endParaRPr>
              </a:p>
            </p:txBody>
          </p:sp>
        </p:grpSp>
      </p:grpSp>
      <p:grpSp>
        <p:nvGrpSpPr>
          <p:cNvPr id="18" name="Group 17"/>
          <p:cNvGrpSpPr/>
          <p:nvPr/>
        </p:nvGrpSpPr>
        <p:grpSpPr>
          <a:xfrm>
            <a:off x="3122111" y="2203684"/>
            <a:ext cx="5328592" cy="755937"/>
            <a:chOff x="3414539" y="1203598"/>
            <a:chExt cx="5328592" cy="755937"/>
          </a:xfrm>
        </p:grpSpPr>
        <p:grpSp>
          <p:nvGrpSpPr>
            <p:cNvPr id="19" name="Group 18"/>
            <p:cNvGrpSpPr/>
            <p:nvPr/>
          </p:nvGrpSpPr>
          <p:grpSpPr>
            <a:xfrm>
              <a:off x="3414539" y="1203598"/>
              <a:ext cx="3816400" cy="576064"/>
              <a:chOff x="4572000" y="1743933"/>
              <a:chExt cx="3816400" cy="576064"/>
            </a:xfrm>
            <a:solidFill>
              <a:srgbClr val="FFC000"/>
            </a:solidFill>
          </p:grpSpPr>
          <p:sp>
            <p:nvSpPr>
              <p:cNvPr id="23" name="Rectangle 22"/>
              <p:cNvSpPr/>
              <p:nvPr/>
            </p:nvSpPr>
            <p:spPr>
              <a:xfrm>
                <a:off x="4788024" y="1743933"/>
                <a:ext cx="3384376" cy="576064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Myriad Pro" panose="020B0503030403020204" pitchFamily="34" charset="0"/>
                </a:endParaRPr>
              </a:p>
            </p:txBody>
          </p:sp>
          <p:sp>
            <p:nvSpPr>
              <p:cNvPr id="24" name="Isosceles Triangle 23"/>
              <p:cNvSpPr/>
              <p:nvPr/>
            </p:nvSpPr>
            <p:spPr>
              <a:xfrm rot="16200000">
                <a:off x="4392000" y="1923934"/>
                <a:ext cx="576000" cy="216000"/>
              </a:xfrm>
              <a:prstGeom prst="triangle">
                <a:avLst>
                  <a:gd name="adj" fmla="val 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Myriad Pro" panose="020B0503030403020204" pitchFamily="34" charset="0"/>
                </a:endParaRPr>
              </a:p>
            </p:txBody>
          </p:sp>
          <p:sp>
            <p:nvSpPr>
              <p:cNvPr id="25" name="Isosceles Triangle 24"/>
              <p:cNvSpPr/>
              <p:nvPr/>
            </p:nvSpPr>
            <p:spPr>
              <a:xfrm rot="5400000">
                <a:off x="7992400" y="1923933"/>
                <a:ext cx="576000" cy="216000"/>
              </a:xfrm>
              <a:prstGeom prst="triangle">
                <a:avLst>
                  <a:gd name="adj" fmla="val 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Myriad Pro" panose="020B0503030403020204" pitchFamily="34" charset="0"/>
                </a:endParaRPr>
              </a:p>
            </p:txBody>
          </p:sp>
        </p:grpSp>
        <p:grpSp>
          <p:nvGrpSpPr>
            <p:cNvPr id="20" name="Group 19"/>
            <p:cNvGrpSpPr/>
            <p:nvPr/>
          </p:nvGrpSpPr>
          <p:grpSpPr>
            <a:xfrm>
              <a:off x="4314639" y="1383471"/>
              <a:ext cx="4428492" cy="576064"/>
              <a:chOff x="4572000" y="1743934"/>
              <a:chExt cx="4428492" cy="576064"/>
            </a:xfrm>
            <a:solidFill>
              <a:schemeClr val="bg1">
                <a:lumMod val="95000"/>
              </a:schemeClr>
            </a:solidFill>
          </p:grpSpPr>
          <p:sp>
            <p:nvSpPr>
              <p:cNvPr id="21" name="Rectangle 20"/>
              <p:cNvSpPr/>
              <p:nvPr/>
            </p:nvSpPr>
            <p:spPr>
              <a:xfrm>
                <a:off x="4788024" y="1743934"/>
                <a:ext cx="4212468" cy="57606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Myriad Pro" panose="020B0503030403020204" pitchFamily="34" charset="0"/>
                </a:endParaRPr>
              </a:p>
            </p:txBody>
          </p:sp>
          <p:sp>
            <p:nvSpPr>
              <p:cNvPr id="22" name="Isosceles Triangle 21"/>
              <p:cNvSpPr/>
              <p:nvPr/>
            </p:nvSpPr>
            <p:spPr>
              <a:xfrm rot="16200000">
                <a:off x="4392000" y="1923934"/>
                <a:ext cx="576000" cy="216000"/>
              </a:xfrm>
              <a:prstGeom prst="triangle">
                <a:avLst>
                  <a:gd name="adj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Myriad Pro" panose="020B0503030403020204" pitchFamily="34" charset="0"/>
                </a:endParaRPr>
              </a:p>
            </p:txBody>
          </p:sp>
        </p:grpSp>
      </p:grpSp>
      <p:grpSp>
        <p:nvGrpSpPr>
          <p:cNvPr id="26" name="Group 25"/>
          <p:cNvGrpSpPr/>
          <p:nvPr/>
        </p:nvGrpSpPr>
        <p:grpSpPr>
          <a:xfrm>
            <a:off x="2763849" y="3111957"/>
            <a:ext cx="5328592" cy="755937"/>
            <a:chOff x="3414539" y="1203598"/>
            <a:chExt cx="5328592" cy="755937"/>
          </a:xfrm>
        </p:grpSpPr>
        <p:grpSp>
          <p:nvGrpSpPr>
            <p:cNvPr id="27" name="Group 26"/>
            <p:cNvGrpSpPr/>
            <p:nvPr/>
          </p:nvGrpSpPr>
          <p:grpSpPr>
            <a:xfrm>
              <a:off x="3414539" y="1203598"/>
              <a:ext cx="3816400" cy="576064"/>
              <a:chOff x="4572000" y="1743933"/>
              <a:chExt cx="3816400" cy="576064"/>
            </a:xfrm>
            <a:solidFill>
              <a:srgbClr val="FFC000"/>
            </a:solidFill>
          </p:grpSpPr>
          <p:sp>
            <p:nvSpPr>
              <p:cNvPr id="31" name="Rectangle 30"/>
              <p:cNvSpPr/>
              <p:nvPr/>
            </p:nvSpPr>
            <p:spPr>
              <a:xfrm>
                <a:off x="4788024" y="1743933"/>
                <a:ext cx="3384376" cy="576064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Myriad Pro" panose="020B0503030403020204" pitchFamily="34" charset="0"/>
                </a:endParaRPr>
              </a:p>
            </p:txBody>
          </p:sp>
          <p:sp>
            <p:nvSpPr>
              <p:cNvPr id="32" name="Isosceles Triangle 31"/>
              <p:cNvSpPr/>
              <p:nvPr/>
            </p:nvSpPr>
            <p:spPr>
              <a:xfrm rot="16200000">
                <a:off x="4392000" y="1923934"/>
                <a:ext cx="576000" cy="216000"/>
              </a:xfrm>
              <a:prstGeom prst="triangle">
                <a:avLst>
                  <a:gd name="adj" fmla="val 0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  <a:latin typeface="Myriad Pro" panose="020B0503030403020204" pitchFamily="34" charset="0"/>
                </a:endParaRPr>
              </a:p>
            </p:txBody>
          </p:sp>
          <p:sp>
            <p:nvSpPr>
              <p:cNvPr id="33" name="Isosceles Triangle 32"/>
              <p:cNvSpPr/>
              <p:nvPr/>
            </p:nvSpPr>
            <p:spPr>
              <a:xfrm rot="5400000">
                <a:off x="7992400" y="1923933"/>
                <a:ext cx="576000" cy="216000"/>
              </a:xfrm>
              <a:prstGeom prst="triangle">
                <a:avLst>
                  <a:gd name="adj" fmla="val 0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Myriad Pro" panose="020B0503030403020204" pitchFamily="34" charset="0"/>
                </a:endParaRPr>
              </a:p>
            </p:txBody>
          </p:sp>
        </p:grpSp>
        <p:grpSp>
          <p:nvGrpSpPr>
            <p:cNvPr id="28" name="Group 27"/>
            <p:cNvGrpSpPr/>
            <p:nvPr/>
          </p:nvGrpSpPr>
          <p:grpSpPr>
            <a:xfrm>
              <a:off x="4314639" y="1383471"/>
              <a:ext cx="4428492" cy="576064"/>
              <a:chOff x="4572000" y="1743934"/>
              <a:chExt cx="4428492" cy="576064"/>
            </a:xfrm>
            <a:solidFill>
              <a:schemeClr val="bg1">
                <a:lumMod val="95000"/>
              </a:schemeClr>
            </a:solidFill>
          </p:grpSpPr>
          <p:sp>
            <p:nvSpPr>
              <p:cNvPr id="29" name="Rectangle 28"/>
              <p:cNvSpPr/>
              <p:nvPr/>
            </p:nvSpPr>
            <p:spPr>
              <a:xfrm>
                <a:off x="4788024" y="1743934"/>
                <a:ext cx="4212468" cy="57606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Myriad Pro" panose="020B0503030403020204" pitchFamily="34" charset="0"/>
                </a:endParaRPr>
              </a:p>
            </p:txBody>
          </p:sp>
          <p:sp>
            <p:nvSpPr>
              <p:cNvPr id="30" name="Isosceles Triangle 29"/>
              <p:cNvSpPr/>
              <p:nvPr/>
            </p:nvSpPr>
            <p:spPr>
              <a:xfrm rot="16200000">
                <a:off x="4392000" y="1923934"/>
                <a:ext cx="576000" cy="216000"/>
              </a:xfrm>
              <a:prstGeom prst="triangle">
                <a:avLst>
                  <a:gd name="adj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Myriad Pro" panose="020B0503030403020204" pitchFamily="34" charset="0"/>
                </a:endParaRPr>
              </a:p>
            </p:txBody>
          </p:sp>
        </p:grpSp>
      </p:grpSp>
      <p:sp>
        <p:nvSpPr>
          <p:cNvPr id="42" name="TextBox 41"/>
          <p:cNvSpPr txBox="1"/>
          <p:nvPr/>
        </p:nvSpPr>
        <p:spPr>
          <a:xfrm>
            <a:off x="3695748" y="1352578"/>
            <a:ext cx="6085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Myriad Pro" panose="020B0503030403020204" pitchFamily="34" charset="0"/>
                <a:cs typeface="Arial" pitchFamily="34" charset="0"/>
              </a:rPr>
              <a:t>01</a:t>
            </a:r>
            <a:endParaRPr lang="ko-KR" altLang="en-US" sz="2400" b="1" dirty="0">
              <a:solidFill>
                <a:schemeClr val="bg1"/>
              </a:solidFill>
              <a:latin typeface="Myriad Pro" panose="020B0503030403020204" pitchFamily="34" charset="0"/>
              <a:cs typeface="Arial" pitchFamily="34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342756" y="2260851"/>
            <a:ext cx="6085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Myriad Pro" panose="020B0503030403020204" pitchFamily="34" charset="0"/>
                <a:cs typeface="Arial" pitchFamily="34" charset="0"/>
              </a:rPr>
              <a:t>02</a:t>
            </a:r>
            <a:endParaRPr lang="ko-KR" altLang="en-US" sz="2400" b="1" dirty="0">
              <a:solidFill>
                <a:schemeClr val="bg1"/>
              </a:solidFill>
              <a:latin typeface="Myriad Pro" panose="020B0503030403020204" pitchFamily="34" charset="0"/>
              <a:cs typeface="Arial" pitchFamily="34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2989765" y="3169124"/>
            <a:ext cx="6085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Myriad Pro" panose="020B0503030403020204" pitchFamily="34" charset="0"/>
                <a:cs typeface="Arial" pitchFamily="34" charset="0"/>
              </a:rPr>
              <a:t>03</a:t>
            </a:r>
            <a:endParaRPr lang="ko-KR" altLang="en-US" sz="2400" b="1" dirty="0">
              <a:solidFill>
                <a:schemeClr val="bg1"/>
              </a:solidFill>
              <a:latin typeface="Myriad Pro" panose="020B0503030403020204" pitchFamily="34" charset="0"/>
              <a:cs typeface="Arial" pitchFamily="34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4667048" y="1583410"/>
            <a:ext cx="37169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yriad Pro" panose="020B0503030403020204" pitchFamily="34" charset="0"/>
                <a:cs typeface="Arial" pitchFamily="34" charset="0"/>
              </a:rPr>
              <a:t>Bentuk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yriad Pro" panose="020B0503030403020204" pitchFamily="34" charset="0"/>
                <a:cs typeface="Arial" pitchFamily="34" charset="0"/>
              </a:rPr>
              <a:t> </a:t>
            </a:r>
            <a:r>
              <a:rPr lang="en-US" altLang="ko-KR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yriad Pro" panose="020B0503030403020204" pitchFamily="34" charset="0"/>
                <a:cs typeface="Arial" pitchFamily="34" charset="0"/>
              </a:rPr>
              <a:t>Urutan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yriad Pro" panose="020B0503030403020204" pitchFamily="34" charset="0"/>
                <a:cs typeface="Arial" pitchFamily="34" charset="0"/>
              </a:rPr>
              <a:t> </a:t>
            </a:r>
            <a:r>
              <a:rPr lang="en-US" altLang="ko-KR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yriad Pro" panose="020B0503030403020204" pitchFamily="34" charset="0"/>
                <a:cs typeface="Arial" pitchFamily="34" charset="0"/>
              </a:rPr>
              <a:t>Masalah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Myriad Pro" panose="020B0503030403020204" pitchFamily="34" charset="0"/>
              <a:cs typeface="Arial" pitchFamily="3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FC46D1F-80B3-4FA3-9779-4D37DCB992E5}"/>
              </a:ext>
            </a:extLst>
          </p:cNvPr>
          <p:cNvSpPr txBox="1"/>
          <p:nvPr/>
        </p:nvSpPr>
        <p:spPr>
          <a:xfrm>
            <a:off x="4221490" y="2519547"/>
            <a:ext cx="42124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yriad Pro" panose="020B0503030403020204" pitchFamily="34" charset="0"/>
                <a:cs typeface="Arial" pitchFamily="34" charset="0"/>
              </a:rPr>
              <a:t>Tentukan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yriad Pro" panose="020B0503030403020204" pitchFamily="34" charset="0"/>
                <a:cs typeface="Arial" pitchFamily="34" charset="0"/>
              </a:rPr>
              <a:t> Bahasa </a:t>
            </a:r>
            <a:r>
              <a:rPr lang="en-US" altLang="ko-KR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yriad Pro" panose="020B0503030403020204" pitchFamily="34" charset="0"/>
                <a:cs typeface="Arial" pitchFamily="34" charset="0"/>
              </a:rPr>
              <a:t>Pemrograman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Myriad Pro" panose="020B0503030403020204" pitchFamily="34" charset="0"/>
              <a:cs typeface="Arial" pitchFamily="34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712FB78B-5CC5-4D16-99FE-F9A8048EA1EE}"/>
              </a:ext>
            </a:extLst>
          </p:cNvPr>
          <p:cNvSpPr txBox="1"/>
          <p:nvPr/>
        </p:nvSpPr>
        <p:spPr>
          <a:xfrm>
            <a:off x="3945606" y="3425940"/>
            <a:ext cx="42124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yriad Pro" panose="020B0503030403020204" pitchFamily="34" charset="0"/>
                <a:cs typeface="Arial" pitchFamily="34" charset="0"/>
              </a:rPr>
              <a:t>Konsep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yriad Pro" panose="020B0503030403020204" pitchFamily="34" charset="0"/>
                <a:cs typeface="Arial" pitchFamily="34" charset="0"/>
              </a:rPr>
              <a:t> </a:t>
            </a:r>
            <a:r>
              <a:rPr lang="en-US" altLang="ko-KR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yriad Pro" panose="020B0503030403020204" pitchFamily="34" charset="0"/>
                <a:cs typeface="Arial" pitchFamily="34" charset="0"/>
              </a:rPr>
              <a:t>Mesin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yriad Pro" panose="020B0503030403020204" pitchFamily="34" charset="0"/>
                <a:cs typeface="Arial" pitchFamily="34" charset="0"/>
              </a:rPr>
              <a:t> </a:t>
            </a:r>
            <a:r>
              <a:rPr lang="en-US" altLang="ko-KR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yriad Pro" panose="020B0503030403020204" pitchFamily="34" charset="0"/>
                <a:cs typeface="Arial" pitchFamily="34" charset="0"/>
              </a:rPr>
              <a:t>Komputer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Myriad Pro" panose="020B0503030403020204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3995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3" grpId="0"/>
      <p:bldP spid="44" grpId="0"/>
      <p:bldP spid="47" grpId="0"/>
      <p:bldP spid="62" grpId="0"/>
      <p:bldP spid="63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069720" y="731480"/>
            <a:ext cx="1998224" cy="40011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444342"/>
                </a:solidFill>
                <a:effectLst/>
                <a:uLnTx/>
                <a:uFillTx/>
                <a:latin typeface="Myriad Pro" panose="020B0503030403020204" pitchFamily="34" charset="0"/>
                <a:cs typeface="Arial" pitchFamily="34" charset="0"/>
              </a:rPr>
              <a:t>NEXT..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444342"/>
              </a:solidFill>
              <a:effectLst/>
              <a:uLnTx/>
              <a:uFillTx/>
              <a:latin typeface="Myriad Pro" panose="020B0503030403020204" pitchFamily="34" charset="0"/>
              <a:cs typeface="Arial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008983" y="1131590"/>
            <a:ext cx="122857" cy="401191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590A5CE-9ADB-4156-827A-09F020100BEF}"/>
              </a:ext>
            </a:extLst>
          </p:cNvPr>
          <p:cNvSpPr txBox="1">
            <a:spLocks/>
          </p:cNvSpPr>
          <p:nvPr/>
        </p:nvSpPr>
        <p:spPr>
          <a:xfrm>
            <a:off x="2915816" y="1275606"/>
            <a:ext cx="5811303" cy="3600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814388" marR="0" lvl="0" indent="-457200" algn="just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Operator-operator </a:t>
            </a:r>
            <a:r>
              <a:rPr kumimoji="0" lang="en-US" sz="19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Pemrograman</a:t>
            </a:r>
            <a:endParaRPr kumimoji="0" lang="id-ID" sz="1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0247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err="1"/>
              <a:t>Terimakasih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/>
              <a:t>Yunus Febriansyah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90186322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6565" y="2733768"/>
            <a:ext cx="3908153" cy="702078"/>
          </a:xfrm>
        </p:spPr>
        <p:txBody>
          <a:bodyPr>
            <a:normAutofit/>
          </a:bodyPr>
          <a:lstStyle/>
          <a:p>
            <a:r>
              <a:rPr lang="en-US" sz="3000" dirty="0"/>
              <a:t>YUNUS FEBRIANSYAH</a:t>
            </a:r>
          </a:p>
        </p:txBody>
      </p:sp>
      <p:sp>
        <p:nvSpPr>
          <p:cNvPr id="40" name="Slide Number Placeholder 39">
            <a:extLst>
              <a:ext uri="{FF2B5EF4-FFF2-40B4-BE49-F238E27FC236}">
                <a16:creationId xmlns:a16="http://schemas.microsoft.com/office/drawing/2014/main" id="{3FDADECE-BF65-44C8-B523-E1DC603B05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88F610-7B7C-44F0-8FE6-F62371B7351D}" type="slidenum"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3D4149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68576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3D4149">
                  <a:lumMod val="60000"/>
                  <a:lumOff val="4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A3E3DF9-147A-45DF-8408-C428267702A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167594"/>
            <a:ext cx="1691764" cy="16917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C7E3149-3E36-4EFB-B063-B3CE0D19CB4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56" t="11151" r="59830" b="25801"/>
          <a:stretch/>
        </p:blipFill>
        <p:spPr>
          <a:xfrm>
            <a:off x="2411761" y="1051285"/>
            <a:ext cx="1506512" cy="1809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096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003900" y="2871204"/>
            <a:ext cx="3888432" cy="636650"/>
          </a:xfrm>
        </p:spPr>
        <p:txBody>
          <a:bodyPr/>
          <a:lstStyle/>
          <a:p>
            <a:r>
              <a:rPr lang="en-US" altLang="ko-KR" sz="4400" dirty="0">
                <a:latin typeface="Myriad Pro" panose="020B0503030403020204" pitchFamily="34" charset="0"/>
                <a:ea typeface="맑은 고딕" pitchFamily="50" charset="-127"/>
              </a:rPr>
              <a:t>OPERATOR</a:t>
            </a:r>
            <a:endParaRPr lang="en-US" altLang="ko-KR" dirty="0">
              <a:latin typeface="Myriad Pro" panose="020B0503030403020204" pitchFamily="34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>
              <a:spcBef>
                <a:spcPts val="0"/>
              </a:spcBef>
              <a:defRPr/>
            </a:pPr>
            <a:r>
              <a:rPr lang="en-US" altLang="ko-KR" dirty="0">
                <a:latin typeface="Myriad Pro" panose="020B0503030403020204" pitchFamily="34" charset="0"/>
              </a:rPr>
              <a:t>Yunus Febriansyah.</a:t>
            </a:r>
          </a:p>
          <a:p>
            <a:pPr>
              <a:spcBef>
                <a:spcPts val="0"/>
              </a:spcBef>
              <a:defRPr/>
            </a:pPr>
            <a:r>
              <a:rPr lang="en-US" altLang="ko-KR" dirty="0" err="1">
                <a:latin typeface="Myriad Pro" panose="020B0503030403020204" pitchFamily="34" charset="0"/>
              </a:rPr>
              <a:t>Referensi</a:t>
            </a:r>
            <a:r>
              <a:rPr lang="en-US" altLang="ko-KR" dirty="0">
                <a:latin typeface="Myriad Pro" panose="020B0503030403020204" pitchFamily="34" charset="0"/>
              </a:rPr>
              <a:t> </a:t>
            </a:r>
            <a:r>
              <a:rPr lang="en-US" altLang="ko-KR" dirty="0" err="1">
                <a:latin typeface="Myriad Pro" panose="020B0503030403020204" pitchFamily="34" charset="0"/>
              </a:rPr>
              <a:t>dari</a:t>
            </a:r>
            <a:r>
              <a:rPr lang="en-US" altLang="ko-KR" dirty="0">
                <a:latin typeface="Myriad Pro" panose="020B0503030403020204" pitchFamily="34" charset="0"/>
              </a:rPr>
              <a:t> Bapak </a:t>
            </a:r>
            <a:r>
              <a:rPr lang="en-US" altLang="ko-KR" dirty="0" err="1">
                <a:latin typeface="Myriad Pro" panose="020B0503030403020204" pitchFamily="34" charset="0"/>
              </a:rPr>
              <a:t>Ferico</a:t>
            </a:r>
            <a:r>
              <a:rPr lang="en-US" altLang="ko-KR" dirty="0">
                <a:latin typeface="Myriad Pro" panose="020B0503030403020204" pitchFamily="34" charset="0"/>
              </a:rPr>
              <a:t> </a:t>
            </a:r>
            <a:r>
              <a:rPr lang="en-US" altLang="ko-KR" dirty="0" err="1">
                <a:latin typeface="Myriad Pro" panose="020B0503030403020204" pitchFamily="34" charset="0"/>
              </a:rPr>
              <a:t>Pasaribu</a:t>
            </a:r>
            <a:r>
              <a:rPr lang="en-US" altLang="ko-KR" dirty="0">
                <a:latin typeface="Myriad Pro" panose="020B0503030403020204" pitchFamily="34" charset="0"/>
              </a:rPr>
              <a:t> &amp; Google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860A187C-297D-4256-8D90-F995FB56BC5A}"/>
              </a:ext>
            </a:extLst>
          </p:cNvPr>
          <p:cNvSpPr txBox="1">
            <a:spLocks/>
          </p:cNvSpPr>
          <p:nvPr/>
        </p:nvSpPr>
        <p:spPr>
          <a:xfrm>
            <a:off x="5003900" y="3363838"/>
            <a:ext cx="3888432" cy="636650"/>
          </a:xfrm>
          <a:prstGeom prst="rect">
            <a:avLst/>
          </a:prstGeom>
        </p:spPr>
        <p:txBody>
          <a:bodyPr anchor="ctr"/>
          <a:lstStyle>
            <a:lvl1pPr marL="0" indent="0" algn="r" defTabSz="914400" rtl="0" eaLnBrk="1" latinLnBrk="1" hangingPunct="1">
              <a:lnSpc>
                <a:spcPct val="100000"/>
              </a:lnSpc>
              <a:spcBef>
                <a:spcPct val="20000"/>
              </a:spcBef>
              <a:buFont typeface="Arial" pitchFamily="34" charset="0"/>
              <a:buNone/>
              <a:defRPr sz="3600" b="1" kern="1200" baseline="0">
                <a:solidFill>
                  <a:schemeClr val="accent2"/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Myriad Pro" panose="020B0503030403020204" pitchFamily="34" charset="0"/>
                <a:ea typeface="맑은 고딕" pitchFamily="50" charset="-127"/>
                <a:cs typeface="Arial" pitchFamily="34" charset="0"/>
              </a:rPr>
              <a:t>PEMROGRAMAN</a:t>
            </a:r>
            <a:endParaRPr kumimoji="0" lang="en-US" altLang="ko-KR" sz="24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Myriad Pro" panose="020B0503030403020204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3953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  <p:bldP spid="7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699542"/>
            <a:ext cx="9144000" cy="576064"/>
          </a:xfrm>
        </p:spPr>
        <p:txBody>
          <a:bodyPr/>
          <a:lstStyle/>
          <a:p>
            <a:r>
              <a:rPr lang="en-US" altLang="ko-KR" sz="4000" b="1" dirty="0">
                <a:latin typeface="Myriad Pro" panose="020B0503030403020204" pitchFamily="34" charset="0"/>
              </a:rPr>
              <a:t>Operator</a:t>
            </a:r>
            <a:endParaRPr lang="ko-KR" altLang="en-US" sz="4000" b="1" dirty="0">
              <a:latin typeface="Myriad Pro" panose="020B0503030403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331640" y="1491630"/>
            <a:ext cx="66247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id-ID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Merupakan</a:t>
            </a:r>
            <a:r>
              <a:rPr kumimoji="1" lang="en-US" altLang="id-ID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kumimoji="1" lang="en-US" altLang="id-ID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simbol-simbol</a:t>
            </a:r>
            <a:r>
              <a:rPr kumimoji="1" lang="en-US" altLang="id-ID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yang </a:t>
            </a:r>
            <a:r>
              <a:rPr kumimoji="1" lang="en-US" altLang="id-ID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digunakan</a:t>
            </a:r>
            <a:r>
              <a:rPr kumimoji="1" lang="en-US" altLang="id-ID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kumimoji="1" lang="en-US" altLang="id-ID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untuk</a:t>
            </a:r>
            <a:r>
              <a:rPr kumimoji="1" lang="en-US" altLang="id-ID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kumimoji="1" lang="en-US" altLang="id-ID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operasi</a:t>
            </a:r>
            <a:r>
              <a:rPr kumimoji="1" lang="en-US" altLang="id-ID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data </a:t>
            </a:r>
            <a:r>
              <a:rPr kumimoji="1" lang="en-US" altLang="id-ID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tertentu</a:t>
            </a:r>
            <a:r>
              <a:rPr kumimoji="1" lang="en-US" altLang="id-ID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kumimoji="1" lang="en-US" altLang="id-ID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saat</a:t>
            </a:r>
            <a:r>
              <a:rPr kumimoji="1" lang="en-US" altLang="id-ID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kumimoji="1" lang="en-US" altLang="id-ID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dilakukan</a:t>
            </a:r>
            <a:r>
              <a:rPr kumimoji="1" lang="en-US" altLang="id-ID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kumimoji="1" lang="en-US" altLang="id-ID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eksekusi</a:t>
            </a:r>
            <a:r>
              <a:rPr kumimoji="1" lang="en-US" altLang="id-ID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program</a:t>
            </a:r>
            <a:endParaRPr kumimoji="1" lang="id-ID" altLang="id-ID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2119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 txBox="1">
            <a:spLocks/>
          </p:cNvSpPr>
          <p:nvPr/>
        </p:nvSpPr>
        <p:spPr>
          <a:xfrm>
            <a:off x="3771948" y="377203"/>
            <a:ext cx="5111552" cy="576064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Myriad Pro" panose="020B0503030403020204" pitchFamily="34" charset="0"/>
                <a:cs typeface="Arial" pitchFamily="34" charset="0"/>
              </a:rPr>
              <a:t>JENIS OPERATOR SECARA UMUM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3552382" y="1203598"/>
            <a:ext cx="5328592" cy="755937"/>
            <a:chOff x="3414539" y="1203598"/>
            <a:chExt cx="5328592" cy="755937"/>
          </a:xfrm>
        </p:grpSpPr>
        <p:grpSp>
          <p:nvGrpSpPr>
            <p:cNvPr id="13" name="Group 12"/>
            <p:cNvGrpSpPr/>
            <p:nvPr/>
          </p:nvGrpSpPr>
          <p:grpSpPr>
            <a:xfrm>
              <a:off x="3414539" y="1203598"/>
              <a:ext cx="3816400" cy="576064"/>
              <a:chOff x="4572000" y="1743933"/>
              <a:chExt cx="3816400" cy="576064"/>
            </a:xfrm>
            <a:solidFill>
              <a:srgbClr val="FFC000"/>
            </a:solidFill>
          </p:grpSpPr>
          <p:sp>
            <p:nvSpPr>
              <p:cNvPr id="14" name="Rectangle 13"/>
              <p:cNvSpPr/>
              <p:nvPr/>
            </p:nvSpPr>
            <p:spPr>
              <a:xfrm>
                <a:off x="4788024" y="1743933"/>
                <a:ext cx="3384376" cy="576064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yriad Pro" panose="020B0503030403020204" pitchFamily="34" charset="0"/>
                  <a:cs typeface="+mn-cs"/>
                </a:endParaRPr>
              </a:p>
            </p:txBody>
          </p:sp>
          <p:sp>
            <p:nvSpPr>
              <p:cNvPr id="15" name="Isosceles Triangle 14"/>
              <p:cNvSpPr/>
              <p:nvPr/>
            </p:nvSpPr>
            <p:spPr>
              <a:xfrm rot="16200000">
                <a:off x="4392000" y="1923934"/>
                <a:ext cx="576000" cy="216000"/>
              </a:xfrm>
              <a:prstGeom prst="triangle">
                <a:avLst>
                  <a:gd name="adj" fmla="val 0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yriad Pro" panose="020B0503030403020204" pitchFamily="34" charset="0"/>
                  <a:cs typeface="+mn-cs"/>
                </a:endParaRPr>
              </a:p>
            </p:txBody>
          </p:sp>
          <p:sp>
            <p:nvSpPr>
              <p:cNvPr id="16" name="Isosceles Triangle 15"/>
              <p:cNvSpPr/>
              <p:nvPr/>
            </p:nvSpPr>
            <p:spPr>
              <a:xfrm rot="5400000">
                <a:off x="7992400" y="1923933"/>
                <a:ext cx="576000" cy="216000"/>
              </a:xfrm>
              <a:prstGeom prst="triangle">
                <a:avLst>
                  <a:gd name="adj" fmla="val 0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yriad Pro" panose="020B0503030403020204" pitchFamily="34" charset="0"/>
                  <a:cs typeface="+mn-cs"/>
                </a:endParaRPr>
              </a:p>
            </p:txBody>
          </p:sp>
        </p:grpSp>
        <p:grpSp>
          <p:nvGrpSpPr>
            <p:cNvPr id="11" name="Group 10"/>
            <p:cNvGrpSpPr/>
            <p:nvPr/>
          </p:nvGrpSpPr>
          <p:grpSpPr>
            <a:xfrm>
              <a:off x="4314639" y="1383471"/>
              <a:ext cx="4428492" cy="576064"/>
              <a:chOff x="4572000" y="1743934"/>
              <a:chExt cx="4428492" cy="576064"/>
            </a:xfrm>
            <a:solidFill>
              <a:schemeClr val="bg1">
                <a:lumMod val="95000"/>
              </a:schemeClr>
            </a:solidFill>
          </p:grpSpPr>
          <p:sp>
            <p:nvSpPr>
              <p:cNvPr id="2" name="Rectangle 1"/>
              <p:cNvSpPr/>
              <p:nvPr/>
            </p:nvSpPr>
            <p:spPr>
              <a:xfrm>
                <a:off x="4788024" y="1743934"/>
                <a:ext cx="4212468" cy="57606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yriad Pro" panose="020B0503030403020204" pitchFamily="34" charset="0"/>
                  <a:cs typeface="+mn-cs"/>
                </a:endParaRPr>
              </a:p>
            </p:txBody>
          </p:sp>
          <p:sp>
            <p:nvSpPr>
              <p:cNvPr id="7" name="Isosceles Triangle 6"/>
              <p:cNvSpPr/>
              <p:nvPr/>
            </p:nvSpPr>
            <p:spPr>
              <a:xfrm rot="16200000">
                <a:off x="4392000" y="1923934"/>
                <a:ext cx="576000" cy="216000"/>
              </a:xfrm>
              <a:prstGeom prst="triangle">
                <a:avLst>
                  <a:gd name="adj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yriad Pro" panose="020B0503030403020204" pitchFamily="34" charset="0"/>
                  <a:cs typeface="+mn-cs"/>
                </a:endParaRPr>
              </a:p>
            </p:txBody>
          </p:sp>
        </p:grpSp>
      </p:grpSp>
      <p:grpSp>
        <p:nvGrpSpPr>
          <p:cNvPr id="18" name="Group 17"/>
          <p:cNvGrpSpPr/>
          <p:nvPr/>
        </p:nvGrpSpPr>
        <p:grpSpPr>
          <a:xfrm>
            <a:off x="3194119" y="2111871"/>
            <a:ext cx="5328592" cy="755937"/>
            <a:chOff x="3414539" y="1203598"/>
            <a:chExt cx="5328592" cy="755937"/>
          </a:xfrm>
        </p:grpSpPr>
        <p:grpSp>
          <p:nvGrpSpPr>
            <p:cNvPr id="19" name="Group 18"/>
            <p:cNvGrpSpPr/>
            <p:nvPr/>
          </p:nvGrpSpPr>
          <p:grpSpPr>
            <a:xfrm>
              <a:off x="3414539" y="1203598"/>
              <a:ext cx="3816400" cy="576064"/>
              <a:chOff x="4572000" y="1743933"/>
              <a:chExt cx="3816400" cy="576064"/>
            </a:xfrm>
            <a:solidFill>
              <a:srgbClr val="FFC000"/>
            </a:solidFill>
          </p:grpSpPr>
          <p:sp>
            <p:nvSpPr>
              <p:cNvPr id="23" name="Rectangle 22"/>
              <p:cNvSpPr/>
              <p:nvPr/>
            </p:nvSpPr>
            <p:spPr>
              <a:xfrm>
                <a:off x="4788024" y="1743933"/>
                <a:ext cx="3384376" cy="576064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yriad Pro" panose="020B0503030403020204" pitchFamily="34" charset="0"/>
                  <a:cs typeface="+mn-cs"/>
                </a:endParaRPr>
              </a:p>
            </p:txBody>
          </p:sp>
          <p:sp>
            <p:nvSpPr>
              <p:cNvPr id="24" name="Isosceles Triangle 23"/>
              <p:cNvSpPr/>
              <p:nvPr/>
            </p:nvSpPr>
            <p:spPr>
              <a:xfrm rot="16200000">
                <a:off x="4392000" y="1923934"/>
                <a:ext cx="576000" cy="216000"/>
              </a:xfrm>
              <a:prstGeom prst="triangle">
                <a:avLst>
                  <a:gd name="adj" fmla="val 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yriad Pro" panose="020B0503030403020204" pitchFamily="34" charset="0"/>
                  <a:cs typeface="+mn-cs"/>
                </a:endParaRPr>
              </a:p>
            </p:txBody>
          </p:sp>
          <p:sp>
            <p:nvSpPr>
              <p:cNvPr id="25" name="Isosceles Triangle 24"/>
              <p:cNvSpPr/>
              <p:nvPr/>
            </p:nvSpPr>
            <p:spPr>
              <a:xfrm rot="5400000">
                <a:off x="7992400" y="1923933"/>
                <a:ext cx="576000" cy="216000"/>
              </a:xfrm>
              <a:prstGeom prst="triangle">
                <a:avLst>
                  <a:gd name="adj" fmla="val 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yriad Pro" panose="020B0503030403020204" pitchFamily="34" charset="0"/>
                  <a:cs typeface="+mn-cs"/>
                </a:endParaRPr>
              </a:p>
            </p:txBody>
          </p:sp>
        </p:grpSp>
        <p:grpSp>
          <p:nvGrpSpPr>
            <p:cNvPr id="20" name="Group 19"/>
            <p:cNvGrpSpPr/>
            <p:nvPr/>
          </p:nvGrpSpPr>
          <p:grpSpPr>
            <a:xfrm>
              <a:off x="4314639" y="1383471"/>
              <a:ext cx="4428492" cy="576064"/>
              <a:chOff x="4572000" y="1743934"/>
              <a:chExt cx="4428492" cy="576064"/>
            </a:xfrm>
            <a:solidFill>
              <a:schemeClr val="bg1">
                <a:lumMod val="95000"/>
              </a:schemeClr>
            </a:solidFill>
          </p:grpSpPr>
          <p:sp>
            <p:nvSpPr>
              <p:cNvPr id="21" name="Rectangle 20"/>
              <p:cNvSpPr/>
              <p:nvPr/>
            </p:nvSpPr>
            <p:spPr>
              <a:xfrm>
                <a:off x="4788024" y="1743934"/>
                <a:ext cx="4212468" cy="57606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yriad Pro" panose="020B0503030403020204" pitchFamily="34" charset="0"/>
                  <a:cs typeface="+mn-cs"/>
                </a:endParaRPr>
              </a:p>
            </p:txBody>
          </p:sp>
          <p:sp>
            <p:nvSpPr>
              <p:cNvPr id="22" name="Isosceles Triangle 21"/>
              <p:cNvSpPr/>
              <p:nvPr/>
            </p:nvSpPr>
            <p:spPr>
              <a:xfrm rot="16200000">
                <a:off x="4392000" y="1923934"/>
                <a:ext cx="576000" cy="216000"/>
              </a:xfrm>
              <a:prstGeom prst="triangle">
                <a:avLst>
                  <a:gd name="adj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yriad Pro" panose="020B0503030403020204" pitchFamily="34" charset="0"/>
                  <a:cs typeface="+mn-cs"/>
                </a:endParaRPr>
              </a:p>
            </p:txBody>
          </p:sp>
        </p:grpSp>
      </p:grpSp>
      <p:grpSp>
        <p:nvGrpSpPr>
          <p:cNvPr id="26" name="Group 25"/>
          <p:cNvGrpSpPr/>
          <p:nvPr/>
        </p:nvGrpSpPr>
        <p:grpSpPr>
          <a:xfrm>
            <a:off x="2835857" y="3020144"/>
            <a:ext cx="5328592" cy="755937"/>
            <a:chOff x="3414539" y="1203598"/>
            <a:chExt cx="5328592" cy="755937"/>
          </a:xfrm>
        </p:grpSpPr>
        <p:grpSp>
          <p:nvGrpSpPr>
            <p:cNvPr id="27" name="Group 26"/>
            <p:cNvGrpSpPr/>
            <p:nvPr/>
          </p:nvGrpSpPr>
          <p:grpSpPr>
            <a:xfrm>
              <a:off x="3414539" y="1203598"/>
              <a:ext cx="3816400" cy="576064"/>
              <a:chOff x="4572000" y="1743933"/>
              <a:chExt cx="3816400" cy="576064"/>
            </a:xfrm>
            <a:solidFill>
              <a:srgbClr val="FFC000"/>
            </a:solidFill>
          </p:grpSpPr>
          <p:sp>
            <p:nvSpPr>
              <p:cNvPr id="31" name="Rectangle 30"/>
              <p:cNvSpPr/>
              <p:nvPr/>
            </p:nvSpPr>
            <p:spPr>
              <a:xfrm>
                <a:off x="4788024" y="1743933"/>
                <a:ext cx="3384376" cy="576064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yriad Pro" panose="020B0503030403020204" pitchFamily="34" charset="0"/>
                  <a:cs typeface="+mn-cs"/>
                </a:endParaRPr>
              </a:p>
            </p:txBody>
          </p:sp>
          <p:sp>
            <p:nvSpPr>
              <p:cNvPr id="32" name="Isosceles Triangle 31"/>
              <p:cNvSpPr/>
              <p:nvPr/>
            </p:nvSpPr>
            <p:spPr>
              <a:xfrm rot="16200000">
                <a:off x="4392000" y="1923934"/>
                <a:ext cx="576000" cy="216000"/>
              </a:xfrm>
              <a:prstGeom prst="triangle">
                <a:avLst>
                  <a:gd name="adj" fmla="val 0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yriad Pro" panose="020B0503030403020204" pitchFamily="34" charset="0"/>
                  <a:cs typeface="+mn-cs"/>
                </a:endParaRPr>
              </a:p>
            </p:txBody>
          </p:sp>
          <p:sp>
            <p:nvSpPr>
              <p:cNvPr id="33" name="Isosceles Triangle 32"/>
              <p:cNvSpPr/>
              <p:nvPr/>
            </p:nvSpPr>
            <p:spPr>
              <a:xfrm rot="5400000">
                <a:off x="7992400" y="1923933"/>
                <a:ext cx="576000" cy="216000"/>
              </a:xfrm>
              <a:prstGeom prst="triangle">
                <a:avLst>
                  <a:gd name="adj" fmla="val 0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yriad Pro" panose="020B0503030403020204" pitchFamily="34" charset="0"/>
                  <a:cs typeface="+mn-cs"/>
                </a:endParaRPr>
              </a:p>
            </p:txBody>
          </p:sp>
        </p:grpSp>
        <p:grpSp>
          <p:nvGrpSpPr>
            <p:cNvPr id="28" name="Group 27"/>
            <p:cNvGrpSpPr/>
            <p:nvPr/>
          </p:nvGrpSpPr>
          <p:grpSpPr>
            <a:xfrm>
              <a:off x="4314639" y="1383471"/>
              <a:ext cx="4428492" cy="576064"/>
              <a:chOff x="4572000" y="1743934"/>
              <a:chExt cx="4428492" cy="576064"/>
            </a:xfrm>
            <a:solidFill>
              <a:schemeClr val="bg1">
                <a:lumMod val="95000"/>
              </a:schemeClr>
            </a:solidFill>
          </p:grpSpPr>
          <p:sp>
            <p:nvSpPr>
              <p:cNvPr id="29" name="Rectangle 28"/>
              <p:cNvSpPr/>
              <p:nvPr/>
            </p:nvSpPr>
            <p:spPr>
              <a:xfrm>
                <a:off x="4788024" y="1743934"/>
                <a:ext cx="4212468" cy="57606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yriad Pro" panose="020B0503030403020204" pitchFamily="34" charset="0"/>
                  <a:cs typeface="+mn-cs"/>
                </a:endParaRPr>
              </a:p>
            </p:txBody>
          </p:sp>
          <p:sp>
            <p:nvSpPr>
              <p:cNvPr id="30" name="Isosceles Triangle 29"/>
              <p:cNvSpPr/>
              <p:nvPr/>
            </p:nvSpPr>
            <p:spPr>
              <a:xfrm rot="16200000">
                <a:off x="4392000" y="1923934"/>
                <a:ext cx="576000" cy="216000"/>
              </a:xfrm>
              <a:prstGeom prst="triangle">
                <a:avLst>
                  <a:gd name="adj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yriad Pro" panose="020B0503030403020204" pitchFamily="34" charset="0"/>
                  <a:cs typeface="+mn-cs"/>
                </a:endParaRPr>
              </a:p>
            </p:txBody>
          </p:sp>
        </p:grpSp>
      </p:grpSp>
      <p:sp>
        <p:nvSpPr>
          <p:cNvPr id="42" name="TextBox 41"/>
          <p:cNvSpPr txBox="1"/>
          <p:nvPr/>
        </p:nvSpPr>
        <p:spPr>
          <a:xfrm>
            <a:off x="3767756" y="1260765"/>
            <a:ext cx="6085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yriad Pro" panose="020B0503030403020204" pitchFamily="34" charset="0"/>
                <a:cs typeface="Arial" pitchFamily="34" charset="0"/>
              </a:rPr>
              <a:t>01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yriad Pro" panose="020B0503030403020204" pitchFamily="34" charset="0"/>
              <a:cs typeface="Arial" pitchFamily="34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414764" y="2169038"/>
            <a:ext cx="6085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yriad Pro" panose="020B0503030403020204" pitchFamily="34" charset="0"/>
                <a:cs typeface="Arial" pitchFamily="34" charset="0"/>
              </a:rPr>
              <a:t>02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yriad Pro" panose="020B0503030403020204" pitchFamily="34" charset="0"/>
              <a:cs typeface="Arial" pitchFamily="34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3061773" y="3077311"/>
            <a:ext cx="6085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yriad Pro" panose="020B0503030403020204" pitchFamily="34" charset="0"/>
                <a:cs typeface="Arial" pitchFamily="34" charset="0"/>
              </a:rPr>
              <a:t>03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yriad Pro" panose="020B0503030403020204" pitchFamily="34" charset="0"/>
              <a:cs typeface="Arial" pitchFamily="34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4739056" y="1491597"/>
            <a:ext cx="37169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yriad Pro" panose="020B0503030403020204" pitchFamily="34" charset="0"/>
                <a:cs typeface="Arial" pitchFamily="34" charset="0"/>
              </a:rPr>
              <a:t>Operator </a:t>
            </a:r>
            <a:r>
              <a:rPr kumimoji="0" lang="en-US" altLang="ko-KR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yriad Pro" panose="020B0503030403020204" pitchFamily="34" charset="0"/>
                <a:cs typeface="Arial" pitchFamily="34" charset="0"/>
              </a:rPr>
              <a:t>Penugasan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yriad Pro" panose="020B0503030403020204" pitchFamily="34" charset="0"/>
              <a:cs typeface="Arial" pitchFamily="3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FC46D1F-80B3-4FA3-9779-4D37DCB992E5}"/>
              </a:ext>
            </a:extLst>
          </p:cNvPr>
          <p:cNvSpPr txBox="1"/>
          <p:nvPr/>
        </p:nvSpPr>
        <p:spPr>
          <a:xfrm>
            <a:off x="4293498" y="2427734"/>
            <a:ext cx="42124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yriad Pro" panose="020B0503030403020204" pitchFamily="34" charset="0"/>
                <a:cs typeface="Arial" pitchFamily="34" charset="0"/>
              </a:rPr>
              <a:t>Operator </a:t>
            </a:r>
            <a:r>
              <a:rPr kumimoji="0" lang="en-US" altLang="ko-KR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yriad Pro" panose="020B0503030403020204" pitchFamily="34" charset="0"/>
                <a:cs typeface="Arial" pitchFamily="34" charset="0"/>
              </a:rPr>
              <a:t>Aritmatika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yriad Pro" panose="020B0503030403020204" pitchFamily="34" charset="0"/>
              <a:cs typeface="Arial" pitchFamily="34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712FB78B-5CC5-4D16-99FE-F9A8048EA1EE}"/>
              </a:ext>
            </a:extLst>
          </p:cNvPr>
          <p:cNvSpPr txBox="1"/>
          <p:nvPr/>
        </p:nvSpPr>
        <p:spPr>
          <a:xfrm>
            <a:off x="4017614" y="3334127"/>
            <a:ext cx="42124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yriad Pro" panose="020B0503030403020204" pitchFamily="34" charset="0"/>
                <a:cs typeface="Arial" pitchFamily="34" charset="0"/>
              </a:rPr>
              <a:t>Operator </a:t>
            </a:r>
            <a:r>
              <a:rPr kumimoji="0" lang="en-US" altLang="ko-KR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yriad Pro" panose="020B0503030403020204" pitchFamily="34" charset="0"/>
                <a:cs typeface="Arial" pitchFamily="34" charset="0"/>
              </a:rPr>
              <a:t>Pembanding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yriad Pro" panose="020B0503030403020204" pitchFamily="34" charset="0"/>
              <a:cs typeface="Arial" pitchFamily="34" charset="0"/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4109E11-D1A5-4EDC-83EC-595DB8782216}"/>
              </a:ext>
            </a:extLst>
          </p:cNvPr>
          <p:cNvGrpSpPr/>
          <p:nvPr/>
        </p:nvGrpSpPr>
        <p:grpSpPr>
          <a:xfrm>
            <a:off x="2483768" y="3918547"/>
            <a:ext cx="5328592" cy="755937"/>
            <a:chOff x="3414539" y="1203598"/>
            <a:chExt cx="5328592" cy="755937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F4DD81EB-154D-4B45-8179-168DD23D9336}"/>
                </a:ext>
              </a:extLst>
            </p:cNvPr>
            <p:cNvGrpSpPr/>
            <p:nvPr/>
          </p:nvGrpSpPr>
          <p:grpSpPr>
            <a:xfrm>
              <a:off x="3414539" y="1203598"/>
              <a:ext cx="3816400" cy="576064"/>
              <a:chOff x="4572000" y="1743933"/>
              <a:chExt cx="3816400" cy="576064"/>
            </a:xfrm>
            <a:solidFill>
              <a:srgbClr val="FFC000"/>
            </a:solidFill>
          </p:grpSpPr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D498D099-CD93-403E-92C4-B103EB5C5D3E}"/>
                  </a:ext>
                </a:extLst>
              </p:cNvPr>
              <p:cNvSpPr/>
              <p:nvPr/>
            </p:nvSpPr>
            <p:spPr>
              <a:xfrm>
                <a:off x="4788024" y="1743933"/>
                <a:ext cx="3384376" cy="576064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yriad Pro" panose="020B0503030403020204" pitchFamily="34" charset="0"/>
                  <a:cs typeface="+mn-cs"/>
                </a:endParaRPr>
              </a:p>
            </p:txBody>
          </p:sp>
          <p:sp>
            <p:nvSpPr>
              <p:cNvPr id="40" name="Isosceles Triangle 39">
                <a:extLst>
                  <a:ext uri="{FF2B5EF4-FFF2-40B4-BE49-F238E27FC236}">
                    <a16:creationId xmlns:a16="http://schemas.microsoft.com/office/drawing/2014/main" id="{AF962E18-1547-4C6A-84B6-EBF63EC774C0}"/>
                  </a:ext>
                </a:extLst>
              </p:cNvPr>
              <p:cNvSpPr/>
              <p:nvPr/>
            </p:nvSpPr>
            <p:spPr>
              <a:xfrm rot="16200000">
                <a:off x="4392000" y="1923934"/>
                <a:ext cx="576000" cy="216000"/>
              </a:xfrm>
              <a:prstGeom prst="triangle">
                <a:avLst>
                  <a:gd name="adj" fmla="val 0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yriad Pro" panose="020B0503030403020204" pitchFamily="34" charset="0"/>
                  <a:cs typeface="+mn-cs"/>
                </a:endParaRPr>
              </a:p>
            </p:txBody>
          </p:sp>
          <p:sp>
            <p:nvSpPr>
              <p:cNvPr id="41" name="Isosceles Triangle 40">
                <a:extLst>
                  <a:ext uri="{FF2B5EF4-FFF2-40B4-BE49-F238E27FC236}">
                    <a16:creationId xmlns:a16="http://schemas.microsoft.com/office/drawing/2014/main" id="{69073245-3AFF-48CD-A80C-D22443053EFB}"/>
                  </a:ext>
                </a:extLst>
              </p:cNvPr>
              <p:cNvSpPr/>
              <p:nvPr/>
            </p:nvSpPr>
            <p:spPr>
              <a:xfrm rot="5400000">
                <a:off x="7992400" y="1923933"/>
                <a:ext cx="576000" cy="216000"/>
              </a:xfrm>
              <a:prstGeom prst="triangle">
                <a:avLst>
                  <a:gd name="adj" fmla="val 0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yriad Pro" panose="020B0503030403020204" pitchFamily="34" charset="0"/>
                  <a:cs typeface="+mn-cs"/>
                </a:endParaRPr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D83B09D7-62B9-4BDC-BF76-278F24EC9CEA}"/>
                </a:ext>
              </a:extLst>
            </p:cNvPr>
            <p:cNvGrpSpPr/>
            <p:nvPr/>
          </p:nvGrpSpPr>
          <p:grpSpPr>
            <a:xfrm>
              <a:off x="4314639" y="1383471"/>
              <a:ext cx="4428492" cy="576064"/>
              <a:chOff x="4572000" y="1743934"/>
              <a:chExt cx="4428492" cy="576064"/>
            </a:xfrm>
            <a:solidFill>
              <a:schemeClr val="bg1">
                <a:lumMod val="95000"/>
              </a:schemeClr>
            </a:solidFill>
          </p:grpSpPr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54E134A8-783A-4D0E-9EC6-C88344D436BC}"/>
                  </a:ext>
                </a:extLst>
              </p:cNvPr>
              <p:cNvSpPr/>
              <p:nvPr/>
            </p:nvSpPr>
            <p:spPr>
              <a:xfrm>
                <a:off x="4788024" y="1743934"/>
                <a:ext cx="4212468" cy="57606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yriad Pro" panose="020B0503030403020204" pitchFamily="34" charset="0"/>
                  <a:cs typeface="+mn-cs"/>
                </a:endParaRPr>
              </a:p>
            </p:txBody>
          </p:sp>
          <p:sp>
            <p:nvSpPr>
              <p:cNvPr id="38" name="Isosceles Triangle 37">
                <a:extLst>
                  <a:ext uri="{FF2B5EF4-FFF2-40B4-BE49-F238E27FC236}">
                    <a16:creationId xmlns:a16="http://schemas.microsoft.com/office/drawing/2014/main" id="{C8FC4B83-97F9-4C43-B8F1-07658AC1C8CD}"/>
                  </a:ext>
                </a:extLst>
              </p:cNvPr>
              <p:cNvSpPr/>
              <p:nvPr/>
            </p:nvSpPr>
            <p:spPr>
              <a:xfrm rot="16200000">
                <a:off x="4392000" y="1923934"/>
                <a:ext cx="576000" cy="216000"/>
              </a:xfrm>
              <a:prstGeom prst="triangle">
                <a:avLst>
                  <a:gd name="adj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Myriad Pro" panose="020B0503030403020204" pitchFamily="34" charset="0"/>
                  <a:cs typeface="+mn-cs"/>
                </a:endParaRPr>
              </a:p>
            </p:txBody>
          </p:sp>
        </p:grp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AE35879A-B962-43F4-9E23-71702A355164}"/>
              </a:ext>
            </a:extLst>
          </p:cNvPr>
          <p:cNvSpPr txBox="1"/>
          <p:nvPr/>
        </p:nvSpPr>
        <p:spPr>
          <a:xfrm>
            <a:off x="2709684" y="3975714"/>
            <a:ext cx="6085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yriad Pro" panose="020B0503030403020204" pitchFamily="34" charset="0"/>
                <a:cs typeface="Arial" pitchFamily="34" charset="0"/>
              </a:rPr>
              <a:t>04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yriad Pro" panose="020B0503030403020204" pitchFamily="34" charset="0"/>
              <a:cs typeface="Arial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69D382F-6FED-4808-9C3B-9B9D415A8D9F}"/>
              </a:ext>
            </a:extLst>
          </p:cNvPr>
          <p:cNvSpPr txBox="1"/>
          <p:nvPr/>
        </p:nvSpPr>
        <p:spPr>
          <a:xfrm>
            <a:off x="3665525" y="4232530"/>
            <a:ext cx="42124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yriad Pro" panose="020B0503030403020204" pitchFamily="34" charset="0"/>
                <a:cs typeface="Arial" pitchFamily="34" charset="0"/>
              </a:rPr>
              <a:t>Operator </a:t>
            </a:r>
            <a:r>
              <a:rPr kumimoji="0" lang="en-US" altLang="ko-KR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Myriad Pro" panose="020B0503030403020204" pitchFamily="34" charset="0"/>
                <a:cs typeface="Arial" pitchFamily="34" charset="0"/>
              </a:rPr>
              <a:t>Logika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Myriad Pro" panose="020B0503030403020204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0700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3" grpId="0"/>
      <p:bldP spid="44" grpId="0"/>
      <p:bldP spid="47" grpId="0"/>
      <p:bldP spid="62" grpId="0"/>
      <p:bldP spid="63" grpId="0"/>
      <p:bldP spid="45" grpId="0"/>
      <p:bldP spid="46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2E15334-6BCA-4721-A3F8-9D7FF937ED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>
                <a:latin typeface="Myriad Pro" panose="020B0503030403020204" pitchFamily="34" charset="0"/>
              </a:rPr>
              <a:t>OPERATOR PENUGASAN (</a:t>
            </a:r>
            <a:r>
              <a:rPr lang="en-US" b="1" dirty="0">
                <a:solidFill>
                  <a:schemeClr val="bg1"/>
                </a:solidFill>
                <a:latin typeface="Myriad Pro" panose="020B0503030403020204" pitchFamily="34" charset="0"/>
              </a:rPr>
              <a:t>=</a:t>
            </a:r>
            <a:r>
              <a:rPr lang="en-US" b="1" dirty="0">
                <a:latin typeface="Myriad Pro" panose="020B0503030403020204" pitchFamily="34" charset="0"/>
              </a:rPr>
              <a:t>)</a:t>
            </a:r>
            <a:endParaRPr lang="en-ID" b="1" dirty="0">
              <a:latin typeface="Myriad Pro" panose="020B0503030403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BB89730-F7BA-4DF7-97FA-21733B465B4C}"/>
              </a:ext>
            </a:extLst>
          </p:cNvPr>
          <p:cNvSpPr/>
          <p:nvPr/>
        </p:nvSpPr>
        <p:spPr>
          <a:xfrm>
            <a:off x="1259631" y="740294"/>
            <a:ext cx="6912768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Digunakan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untuk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memberikan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nilai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ke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dalam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variabel</a:t>
            </a:r>
            <a:endParaRPr kumimoji="0" lang="id-ID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7DF95D7-7A5C-41FD-98A1-51FF0D940AB8}"/>
              </a:ext>
            </a:extLst>
          </p:cNvPr>
          <p:cNvSpPr/>
          <p:nvPr/>
        </p:nvSpPr>
        <p:spPr>
          <a:xfrm>
            <a:off x="1547662" y="1779662"/>
            <a:ext cx="6336706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 = 2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artinya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nilai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dimasukkan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ke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variable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457563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2E15334-6BCA-4721-A3F8-9D7FF937ED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>
                <a:latin typeface="Myriad Pro" panose="020B0503030403020204" pitchFamily="34" charset="0"/>
              </a:rPr>
              <a:t>OPERATOR ARITMATIKA</a:t>
            </a:r>
            <a:endParaRPr lang="en-ID" b="1" dirty="0">
              <a:latin typeface="Myriad Pro" panose="020B0503030403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BB89730-F7BA-4DF7-97FA-21733B465B4C}"/>
              </a:ext>
            </a:extLst>
          </p:cNvPr>
          <p:cNvSpPr/>
          <p:nvPr/>
        </p:nvSpPr>
        <p:spPr>
          <a:xfrm>
            <a:off x="1259631" y="740294"/>
            <a:ext cx="6912768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Digunakan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untuk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operasi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perhitungan</a:t>
            </a:r>
            <a:endParaRPr kumimoji="0" lang="id-ID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B576ED2-D3B1-4ABF-8285-4877FED31876}"/>
              </a:ext>
            </a:extLst>
          </p:cNvPr>
          <p:cNvGraphicFramePr>
            <a:graphicFrameLocks noGrp="1"/>
          </p:cNvGraphicFramePr>
          <p:nvPr/>
        </p:nvGraphicFramePr>
        <p:xfrm>
          <a:off x="935548" y="1419622"/>
          <a:ext cx="7272904" cy="3173716"/>
        </p:xfrm>
        <a:graphic>
          <a:graphicData uri="http://schemas.openxmlformats.org/drawingml/2006/table">
            <a:tbl>
              <a:tblPr/>
              <a:tblGrid>
                <a:gridCol w="28441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287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07837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Operator</a:t>
                      </a:r>
                      <a:endParaRPr lang="id-ID" sz="1600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err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Operasi</a:t>
                      </a:r>
                      <a:endParaRPr lang="id-ID" sz="1600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5176"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+</a:t>
                      </a:r>
                      <a:endParaRPr lang="id-ID" sz="1600" b="1" i="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err="1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Penjumlahan</a:t>
                      </a:r>
                      <a:endParaRPr lang="id-ID" sz="16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3351"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-</a:t>
                      </a:r>
                      <a:endParaRPr lang="id-ID" sz="1600" b="1" i="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err="1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Pengurangan</a:t>
                      </a:r>
                      <a:endParaRPr lang="id-ID" sz="16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*</a:t>
                      </a:r>
                      <a:endParaRPr lang="id-ID" sz="1600" b="1" i="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err="1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Perkalian</a:t>
                      </a:r>
                      <a:endParaRPr lang="id-ID" sz="16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1828"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/</a:t>
                      </a:r>
                      <a:endParaRPr lang="id-ID" sz="1600" b="1" i="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err="1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Pembagian</a:t>
                      </a:r>
                      <a:endParaRPr lang="id-ID" sz="16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0343745"/>
                  </a:ext>
                </a:extLst>
              </a:tr>
              <a:tr h="361828"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%</a:t>
                      </a:r>
                      <a:endParaRPr lang="id-ID" sz="1600" b="1" i="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err="1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Sisa</a:t>
                      </a:r>
                      <a:r>
                        <a:rPr lang="en-US" sz="16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Pembagian</a:t>
                      </a:r>
                      <a:endParaRPr lang="id-ID" sz="16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7278289"/>
                  </a:ext>
                </a:extLst>
              </a:tr>
              <a:tr h="361828"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++</a:t>
                      </a:r>
                      <a:endParaRPr lang="id-ID" sz="1600" b="1" i="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err="1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Penambahan</a:t>
                      </a:r>
                      <a:r>
                        <a:rPr lang="en-US" sz="16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dengan</a:t>
                      </a:r>
                      <a:r>
                        <a:rPr lang="en-US" sz="16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1</a:t>
                      </a:r>
                      <a:endParaRPr lang="id-ID" sz="16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0082488"/>
                  </a:ext>
                </a:extLst>
              </a:tr>
              <a:tr h="361828"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--</a:t>
                      </a:r>
                      <a:endParaRPr lang="id-ID" sz="1600" b="1" i="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err="1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Pengurangan</a:t>
                      </a:r>
                      <a:r>
                        <a:rPr lang="en-US" sz="16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dengan</a:t>
                      </a:r>
                      <a:r>
                        <a:rPr lang="en-US" sz="16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1</a:t>
                      </a:r>
                      <a:endParaRPr lang="id-ID" sz="16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39317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75332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2E15334-6BCA-4721-A3F8-9D7FF937ED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>
                <a:latin typeface="Myriad Pro" panose="020B0503030403020204" pitchFamily="34" charset="0"/>
              </a:rPr>
              <a:t>OPERATOR PEMBANDING</a:t>
            </a:r>
            <a:endParaRPr lang="en-ID" b="1" dirty="0">
              <a:latin typeface="Myriad Pro" panose="020B0503030403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BB89730-F7BA-4DF7-97FA-21733B465B4C}"/>
              </a:ext>
            </a:extLst>
          </p:cNvPr>
          <p:cNvSpPr/>
          <p:nvPr/>
        </p:nvSpPr>
        <p:spPr>
          <a:xfrm>
            <a:off x="1403648" y="730022"/>
            <a:ext cx="6696745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id-ID" altLang="id-ID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Digunakan untuk </a:t>
            </a:r>
            <a:r>
              <a:rPr kumimoji="1" lang="en-US" altLang="id-ID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membandingkan</a:t>
            </a:r>
            <a:r>
              <a:rPr kumimoji="1" lang="en-US" altLang="id-ID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kumimoji="1" lang="en-US" altLang="id-ID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dua</a:t>
            </a:r>
            <a:r>
              <a:rPr kumimoji="1" lang="en-US" altLang="id-ID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kumimoji="1" lang="en-US" altLang="id-ID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nilai</a:t>
            </a:r>
            <a:r>
              <a:rPr kumimoji="1" lang="en-US" altLang="id-ID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/</a:t>
            </a:r>
            <a:r>
              <a:rPr kumimoji="1" lang="en-US" altLang="id-ID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variabel</a:t>
            </a:r>
            <a:r>
              <a:rPr kumimoji="1" lang="en-US" altLang="id-ID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dan </a:t>
            </a:r>
            <a:r>
              <a:rPr kumimoji="1" lang="en-US" altLang="id-ID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hasilnya</a:t>
            </a:r>
            <a:r>
              <a:rPr kumimoji="1" lang="en-US" altLang="id-ID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kumimoji="1" lang="en-US" altLang="id-ID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adalah</a:t>
            </a:r>
            <a:r>
              <a:rPr kumimoji="1" lang="en-US" altLang="id-ID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TRUE </a:t>
            </a:r>
            <a:r>
              <a:rPr kumimoji="1" lang="en-US" altLang="id-ID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atau</a:t>
            </a:r>
            <a:r>
              <a:rPr kumimoji="1" lang="en-US" altLang="id-ID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FALSE</a:t>
            </a:r>
            <a:endParaRPr kumimoji="1" lang="id-ID" altLang="id-ID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B576ED2-D3B1-4ABF-8285-4877FED31876}"/>
              </a:ext>
            </a:extLst>
          </p:cNvPr>
          <p:cNvGraphicFramePr>
            <a:graphicFrameLocks noGrp="1"/>
          </p:cNvGraphicFramePr>
          <p:nvPr/>
        </p:nvGraphicFramePr>
        <p:xfrm>
          <a:off x="935548" y="1630282"/>
          <a:ext cx="7272904" cy="2811888"/>
        </p:xfrm>
        <a:graphic>
          <a:graphicData uri="http://schemas.openxmlformats.org/drawingml/2006/table">
            <a:tbl>
              <a:tblPr/>
              <a:tblGrid>
                <a:gridCol w="28441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287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07837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Operator</a:t>
                      </a:r>
                      <a:endParaRPr lang="id-ID" sz="1600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err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Operasi</a:t>
                      </a:r>
                      <a:endParaRPr lang="id-ID" sz="1600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5176"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&lt;</a:t>
                      </a:r>
                      <a:endParaRPr lang="id-ID" sz="1600" b="1" i="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err="1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Kurang</a:t>
                      </a:r>
                      <a:r>
                        <a:rPr lang="en-US" sz="16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dari</a:t>
                      </a:r>
                      <a:endParaRPr lang="id-ID" sz="16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3351"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&gt;</a:t>
                      </a:r>
                      <a:endParaRPr lang="id-ID" sz="1600" b="1" i="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err="1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Lebih</a:t>
                      </a:r>
                      <a:r>
                        <a:rPr lang="en-US" sz="16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dari</a:t>
                      </a:r>
                      <a:endParaRPr lang="id-ID" sz="16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&lt;=</a:t>
                      </a:r>
                      <a:endParaRPr lang="id-ID" sz="1600" b="1" i="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err="1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Kurang</a:t>
                      </a:r>
                      <a:r>
                        <a:rPr lang="en-US" sz="16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dari</a:t>
                      </a:r>
                      <a:r>
                        <a:rPr lang="en-US" sz="16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sama</a:t>
                      </a:r>
                      <a:r>
                        <a:rPr lang="en-US" sz="16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dengan</a:t>
                      </a:r>
                      <a:endParaRPr lang="id-ID" sz="16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1828"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&gt;=</a:t>
                      </a:r>
                      <a:endParaRPr lang="id-ID" sz="1600" b="1" i="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err="1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Lebih</a:t>
                      </a:r>
                      <a:r>
                        <a:rPr lang="en-US" sz="16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dari</a:t>
                      </a:r>
                      <a:r>
                        <a:rPr lang="en-US" sz="16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sama</a:t>
                      </a:r>
                      <a:r>
                        <a:rPr lang="en-US" sz="16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dengan</a:t>
                      </a:r>
                      <a:endParaRPr lang="id-ID" sz="16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0343745"/>
                  </a:ext>
                </a:extLst>
              </a:tr>
              <a:tr h="361828"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==</a:t>
                      </a:r>
                      <a:endParaRPr lang="id-ID" sz="1600" b="1" i="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Sama </a:t>
                      </a:r>
                      <a:r>
                        <a:rPr lang="en-US" sz="1600" dirty="0" err="1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dengan</a:t>
                      </a:r>
                      <a:endParaRPr lang="id-ID" sz="16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7278289"/>
                  </a:ext>
                </a:extLst>
              </a:tr>
              <a:tr h="361828"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!=</a:t>
                      </a:r>
                      <a:endParaRPr lang="id-ID" sz="1600" b="1" i="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err="1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Tidak</a:t>
                      </a:r>
                      <a:r>
                        <a:rPr lang="en-US" sz="16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sama</a:t>
                      </a:r>
                      <a:r>
                        <a:rPr lang="en-US" sz="16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</a:t>
                      </a:r>
                      <a:r>
                        <a:rPr lang="en-US" sz="1600" dirty="0" err="1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dengan</a:t>
                      </a:r>
                      <a:endParaRPr lang="id-ID" sz="16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00824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21304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2E15334-6BCA-4721-A3F8-9D7FF937ED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>
                <a:latin typeface="Myriad Pro" panose="020B0503030403020204" pitchFamily="34" charset="0"/>
              </a:rPr>
              <a:t>OPERATOR LOGIKA</a:t>
            </a:r>
            <a:endParaRPr lang="en-ID" b="1" dirty="0">
              <a:latin typeface="Myriad Pro" panose="020B0503030403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BB89730-F7BA-4DF7-97FA-21733B465B4C}"/>
              </a:ext>
            </a:extLst>
          </p:cNvPr>
          <p:cNvSpPr/>
          <p:nvPr/>
        </p:nvSpPr>
        <p:spPr>
          <a:xfrm>
            <a:off x="1169598" y="715577"/>
            <a:ext cx="6804804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id-ID" altLang="id-ID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Digunakan untuk </a:t>
            </a:r>
            <a:r>
              <a:rPr kumimoji="1" lang="en-US" altLang="id-ID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membandingkan</a:t>
            </a:r>
            <a:r>
              <a:rPr kumimoji="1" lang="en-US" altLang="id-ID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kumimoji="1" lang="en-US" altLang="id-ID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dua</a:t>
            </a:r>
            <a:r>
              <a:rPr kumimoji="1" lang="en-US" altLang="id-ID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kumimoji="1" lang="id-ID" altLang="id-ID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ekspresi/ungkapan boolean</a:t>
            </a:r>
            <a:r>
              <a:rPr kumimoji="1" lang="en-US" altLang="id-ID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dan </a:t>
            </a:r>
            <a:r>
              <a:rPr kumimoji="1" lang="en-US" altLang="id-ID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hasilnya</a:t>
            </a:r>
            <a:r>
              <a:rPr kumimoji="1" lang="en-US" altLang="id-ID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kumimoji="1" lang="en-US" altLang="id-ID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adalah</a:t>
            </a:r>
            <a:r>
              <a:rPr kumimoji="1" lang="en-US" altLang="id-ID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TRUE </a:t>
            </a:r>
            <a:r>
              <a:rPr kumimoji="1" lang="en-US" altLang="id-ID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atau</a:t>
            </a:r>
            <a:r>
              <a:rPr kumimoji="1" lang="en-US" altLang="id-ID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FALSE</a:t>
            </a:r>
            <a:endParaRPr kumimoji="1" lang="id-ID" altLang="id-ID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B576ED2-D3B1-4ABF-8285-4877FED31876}"/>
              </a:ext>
            </a:extLst>
          </p:cNvPr>
          <p:cNvGraphicFramePr>
            <a:graphicFrameLocks noGrp="1"/>
          </p:cNvGraphicFramePr>
          <p:nvPr/>
        </p:nvGraphicFramePr>
        <p:xfrm>
          <a:off x="935548" y="1630282"/>
          <a:ext cx="7272904" cy="1726404"/>
        </p:xfrm>
        <a:graphic>
          <a:graphicData uri="http://schemas.openxmlformats.org/drawingml/2006/table">
            <a:tbl>
              <a:tblPr/>
              <a:tblGrid>
                <a:gridCol w="28441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287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07837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Operator</a:t>
                      </a:r>
                      <a:endParaRPr lang="id-ID" sz="1600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err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Operasi</a:t>
                      </a:r>
                      <a:endParaRPr lang="id-ID" sz="1600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5176"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&amp;&amp;</a:t>
                      </a:r>
                      <a:endParaRPr lang="id-ID" sz="1600" b="1" i="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AND</a:t>
                      </a:r>
                      <a:endParaRPr lang="id-ID" sz="16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3351"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||</a:t>
                      </a:r>
                      <a:endParaRPr lang="id-ID" sz="1600" b="1" i="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OR</a:t>
                      </a:r>
                      <a:endParaRPr lang="id-ID" sz="16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!</a:t>
                      </a:r>
                      <a:endParaRPr lang="id-ID" sz="1600" b="1" i="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NOT</a:t>
                      </a:r>
                      <a:endParaRPr lang="id-ID" sz="16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80473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069720" y="731480"/>
            <a:ext cx="1998224" cy="40011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rgbClr val="444342"/>
                </a:solidFill>
                <a:latin typeface="Myriad Pro" panose="020B0503030403020204" pitchFamily="34" charset="0"/>
                <a:cs typeface="Arial" pitchFamily="34" charset="0"/>
              </a:rPr>
              <a:t>KESIMPULAN</a:t>
            </a:r>
            <a:endParaRPr lang="ko-KR" altLang="en-US" sz="2000" b="1" dirty="0">
              <a:solidFill>
                <a:srgbClr val="444342"/>
              </a:solidFill>
              <a:latin typeface="Myriad Pro" panose="020B0503030403020204" pitchFamily="34" charset="0"/>
              <a:cs typeface="Arial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008983" y="1131590"/>
            <a:ext cx="122857" cy="401191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590A5CE-9ADB-4156-827A-09F020100BEF}"/>
              </a:ext>
            </a:extLst>
          </p:cNvPr>
          <p:cNvSpPr txBox="1">
            <a:spLocks/>
          </p:cNvSpPr>
          <p:nvPr/>
        </p:nvSpPr>
        <p:spPr>
          <a:xfrm>
            <a:off x="2915816" y="1275606"/>
            <a:ext cx="5811303" cy="3600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814388" indent="-457200" algn="just">
              <a:buClr>
                <a:srgbClr val="FFC000"/>
              </a:buClr>
              <a:buFont typeface="Wingdings" panose="05000000000000000000" pitchFamily="2" charset="2"/>
              <a:buChar char="ü"/>
            </a:pPr>
            <a:r>
              <a:rPr lang="id-ID" sz="19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Penyusunaan aspek proses logika dari suatu pemecahan masalah tanpa melihat karakteristik bahasa pemrograman yang akan digunakan</a:t>
            </a:r>
          </a:p>
          <a:p>
            <a:pPr marL="814388" indent="-457200" algn="just">
              <a:buClr>
                <a:srgbClr val="FFC000"/>
              </a:buClr>
              <a:buFont typeface="Wingdings" panose="05000000000000000000" pitchFamily="2" charset="2"/>
              <a:buChar char="ü"/>
            </a:pPr>
            <a:r>
              <a:rPr lang="id-ID" sz="19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Urutan notasi logika yang merupakan hasil analisis dan rancangan sistematik dari strategi pemecahan masalah, untuk menggambarkan urutan langkah kerja yang jika dikerjakan akan membawa ke tujuannya</a:t>
            </a:r>
          </a:p>
          <a:p>
            <a:pPr marL="814388" indent="-457200" algn="just">
              <a:buClr>
                <a:srgbClr val="FFC000"/>
              </a:buClr>
              <a:buFont typeface="Wingdings" panose="05000000000000000000" pitchFamily="2" charset="2"/>
              <a:buChar char="ü"/>
            </a:pPr>
            <a:r>
              <a:rPr lang="id-ID" sz="19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Urutan logika langkah kerja untuk menyelesaikan suatu masalah</a:t>
            </a:r>
          </a:p>
        </p:txBody>
      </p:sp>
    </p:spTree>
    <p:extLst>
      <p:ext uri="{BB962C8B-B14F-4D97-AF65-F5344CB8AC3E}">
        <p14:creationId xmlns:p14="http://schemas.microsoft.com/office/powerpoint/2010/main" val="4208571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2E15334-6BCA-4721-A3F8-9D7FF937ED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>
                <a:latin typeface="Myriad Pro" panose="020B0503030403020204" pitchFamily="34" charset="0"/>
              </a:rPr>
              <a:t>TABEL KEBENARAN</a:t>
            </a:r>
            <a:endParaRPr lang="en-ID" b="1" dirty="0">
              <a:latin typeface="Myriad Pro" panose="020B0503030403020204" pitchFamily="34" charset="0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B576ED2-D3B1-4ABF-8285-4877FED31876}"/>
              </a:ext>
            </a:extLst>
          </p:cNvPr>
          <p:cNvGraphicFramePr>
            <a:graphicFrameLocks noGrp="1"/>
          </p:cNvGraphicFramePr>
          <p:nvPr/>
        </p:nvGraphicFramePr>
        <p:xfrm>
          <a:off x="935548" y="984892"/>
          <a:ext cx="7337870" cy="2088232"/>
        </p:xfrm>
        <a:graphic>
          <a:graphicData uri="http://schemas.openxmlformats.org/drawingml/2006/table">
            <a:tbl>
              <a:tblPr/>
              <a:tblGrid>
                <a:gridCol w="6121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80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96144">
                  <a:extLst>
                    <a:ext uri="{9D8B030D-6E8A-4147-A177-3AD203B41FA5}">
                      <a16:colId xmlns:a16="http://schemas.microsoft.com/office/drawing/2014/main" val="1247700287"/>
                    </a:ext>
                  </a:extLst>
                </a:gridCol>
                <a:gridCol w="1929702">
                  <a:extLst>
                    <a:ext uri="{9D8B030D-6E8A-4147-A177-3AD203B41FA5}">
                      <a16:colId xmlns:a16="http://schemas.microsoft.com/office/drawing/2014/main" val="2723458073"/>
                    </a:ext>
                  </a:extLst>
                </a:gridCol>
                <a:gridCol w="1425918">
                  <a:extLst>
                    <a:ext uri="{9D8B030D-6E8A-4147-A177-3AD203B41FA5}">
                      <a16:colId xmlns:a16="http://schemas.microsoft.com/office/drawing/2014/main" val="1887472231"/>
                    </a:ext>
                  </a:extLst>
                </a:gridCol>
                <a:gridCol w="1425918">
                  <a:extLst>
                    <a:ext uri="{9D8B030D-6E8A-4147-A177-3AD203B41FA5}">
                      <a16:colId xmlns:a16="http://schemas.microsoft.com/office/drawing/2014/main" val="2223830336"/>
                    </a:ext>
                  </a:extLst>
                </a:gridCol>
              </a:tblGrid>
              <a:tr h="607837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</a:t>
                      </a:r>
                      <a:endParaRPr lang="id-ID" sz="16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B</a:t>
                      </a:r>
                      <a:endParaRPr lang="id-ID" sz="16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 &amp;&amp; B</a:t>
                      </a:r>
                      <a:endParaRPr lang="id-ID" sz="16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 || B</a:t>
                      </a:r>
                      <a:endParaRPr lang="id-ID" sz="16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!(A)</a:t>
                      </a:r>
                      <a:endParaRPr lang="id-ID" sz="16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!(B)</a:t>
                      </a:r>
                      <a:endParaRPr lang="id-ID" sz="1600" b="1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5176"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B</a:t>
                      </a:r>
                      <a:endParaRPr lang="id-ID" sz="1600" b="0" i="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B</a:t>
                      </a:r>
                      <a:endParaRPr lang="id-ID" sz="1600" b="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B</a:t>
                      </a:r>
                      <a:endParaRPr lang="id-ID" sz="1600" b="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B</a:t>
                      </a:r>
                      <a:endParaRPr lang="id-ID" sz="1600" b="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</a:t>
                      </a:r>
                      <a:endParaRPr lang="id-ID" sz="1600" b="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</a:t>
                      </a:r>
                      <a:endParaRPr lang="id-ID" sz="1600" b="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3351"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B</a:t>
                      </a:r>
                      <a:endParaRPr lang="id-ID" sz="1600" b="0" i="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</a:t>
                      </a:r>
                      <a:endParaRPr lang="id-ID" sz="1600" b="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</a:t>
                      </a:r>
                      <a:endParaRPr lang="id-ID" sz="1600" b="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B</a:t>
                      </a:r>
                      <a:endParaRPr lang="id-ID" sz="1600" b="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</a:t>
                      </a:r>
                      <a:endParaRPr lang="id-ID" sz="1600" b="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B</a:t>
                      </a:r>
                      <a:endParaRPr lang="id-ID" sz="1600" b="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</a:t>
                      </a:r>
                      <a:endParaRPr lang="id-ID" sz="1600" b="0" i="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B</a:t>
                      </a:r>
                      <a:endParaRPr lang="id-ID" sz="1600" b="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</a:t>
                      </a:r>
                      <a:endParaRPr lang="id-ID" sz="1600" b="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B</a:t>
                      </a:r>
                      <a:endParaRPr lang="id-ID" sz="1600" b="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B</a:t>
                      </a:r>
                      <a:endParaRPr lang="id-ID" sz="1600" b="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</a:t>
                      </a:r>
                      <a:endParaRPr lang="id-ID" sz="1600" b="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1828"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</a:t>
                      </a:r>
                      <a:endParaRPr lang="id-ID" sz="1600" b="0" i="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</a:t>
                      </a:r>
                      <a:endParaRPr lang="id-ID" sz="1600" b="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</a:t>
                      </a:r>
                      <a:endParaRPr lang="id-ID" sz="1600" b="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</a:t>
                      </a:r>
                      <a:endParaRPr lang="id-ID" sz="1600" b="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B</a:t>
                      </a:r>
                      <a:endParaRPr lang="id-ID" sz="1600" b="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B</a:t>
                      </a:r>
                      <a:endParaRPr lang="id-ID" sz="1600" b="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03437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90529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069720" y="731480"/>
            <a:ext cx="1998224" cy="40011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444342"/>
                </a:solidFill>
                <a:effectLst/>
                <a:uLnTx/>
                <a:uFillTx/>
                <a:latin typeface="Myriad Pro" panose="020B0503030403020204" pitchFamily="34" charset="0"/>
                <a:cs typeface="Arial" pitchFamily="34" charset="0"/>
              </a:rPr>
              <a:t>NEXT..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444342"/>
              </a:solidFill>
              <a:effectLst/>
              <a:uLnTx/>
              <a:uFillTx/>
              <a:latin typeface="Myriad Pro" panose="020B0503030403020204" pitchFamily="34" charset="0"/>
              <a:cs typeface="Arial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008983" y="1131590"/>
            <a:ext cx="122857" cy="401191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590A5CE-9ADB-4156-827A-09F020100BEF}"/>
              </a:ext>
            </a:extLst>
          </p:cNvPr>
          <p:cNvSpPr txBox="1">
            <a:spLocks/>
          </p:cNvSpPr>
          <p:nvPr/>
        </p:nvSpPr>
        <p:spPr>
          <a:xfrm>
            <a:off x="2915816" y="1275606"/>
            <a:ext cx="5811303" cy="3600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814388" marR="0" lvl="0" indent="-457200" algn="just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19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Logika</a:t>
            </a: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kumimoji="0" lang="en-US" sz="1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Percabangan</a:t>
            </a:r>
            <a:endParaRPr kumimoji="0" lang="id-ID" sz="1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467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err="1"/>
              <a:t>Terimakasih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/>
              <a:t>Yunus Febriansyah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97994258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6565" y="2733768"/>
            <a:ext cx="3908153" cy="702078"/>
          </a:xfrm>
        </p:spPr>
        <p:txBody>
          <a:bodyPr>
            <a:normAutofit/>
          </a:bodyPr>
          <a:lstStyle/>
          <a:p>
            <a:r>
              <a:rPr lang="en-US" sz="3000" dirty="0"/>
              <a:t>YUNUS FEBRIANSYAH</a:t>
            </a:r>
          </a:p>
        </p:txBody>
      </p:sp>
      <p:sp>
        <p:nvSpPr>
          <p:cNvPr id="40" name="Slide Number Placeholder 39">
            <a:extLst>
              <a:ext uri="{FF2B5EF4-FFF2-40B4-BE49-F238E27FC236}">
                <a16:creationId xmlns:a16="http://schemas.microsoft.com/office/drawing/2014/main" id="{3FDADECE-BF65-44C8-B523-E1DC603B05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88F610-7B7C-44F0-8FE6-F62371B7351D}" type="slidenum"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3D4149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68576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3D4149">
                  <a:lumMod val="60000"/>
                  <a:lumOff val="4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A3E3DF9-147A-45DF-8408-C428267702A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167594"/>
            <a:ext cx="1691764" cy="16917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C7E3149-3E36-4EFB-B063-B3CE0D19CB4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56" t="11151" r="59830" b="25801"/>
          <a:stretch/>
        </p:blipFill>
        <p:spPr>
          <a:xfrm>
            <a:off x="2411761" y="1051285"/>
            <a:ext cx="1506512" cy="1809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290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TextShape 1"/>
          <p:cNvSpPr txBox="1"/>
          <p:nvPr/>
        </p:nvSpPr>
        <p:spPr>
          <a:xfrm>
            <a:off x="5004000" y="2871360"/>
            <a:ext cx="3888000" cy="6361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879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1" i="0" u="none" strike="noStrike" kern="1200" cap="none" spc="-1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Myriad Pro"/>
                <a:ea typeface="맑은 고딕"/>
              </a:rPr>
              <a:t>LOGIKA</a:t>
            </a:r>
            <a:endParaRPr kumimoji="0" lang="ko-KR" altLang="en-US" sz="4400" b="0" i="0" u="none" strike="noStrike" kern="1200" cap="none" spc="-1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237" name="TextShape 2"/>
          <p:cNvSpPr txBox="1"/>
          <p:nvPr/>
        </p:nvSpPr>
        <p:spPr>
          <a:xfrm>
            <a:off x="5004000" y="4155840"/>
            <a:ext cx="3888000" cy="5036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-1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Myriad Pro"/>
                <a:ea typeface="Arial Unicode MS"/>
              </a:rPr>
              <a:t>Yunus Febriansyah.</a:t>
            </a:r>
            <a:endParaRPr kumimoji="0" lang="ko-KR" altLang="en-US" sz="1200" b="0" i="0" u="none" strike="noStrike" kern="1200" cap="none" spc="-1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-1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Myriad Pro"/>
                <a:ea typeface="Arial Unicode MS"/>
              </a:rPr>
              <a:t>Referensi dari Bapak Ferico Pasaribu</a:t>
            </a:r>
            <a:endParaRPr kumimoji="0" lang="ko-KR" altLang="en-US" sz="1200" b="0" i="0" u="none" strike="noStrike" kern="1200" cap="none" spc="-1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238" name="CustomShape 3"/>
          <p:cNvSpPr/>
          <p:nvPr/>
        </p:nvSpPr>
        <p:spPr>
          <a:xfrm>
            <a:off x="5004000" y="3363840"/>
            <a:ext cx="3888000" cy="63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641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3200" b="1" i="0" u="none" strike="noStrike" kern="1200" cap="none" spc="-1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Myriad Pro"/>
                <a:ea typeface="맑은 고딕"/>
              </a:rPr>
              <a:t>PERCABANGAN</a:t>
            </a:r>
            <a:endParaRPr kumimoji="0" lang="id-ID" sz="32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8076011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500"/>
                                        <p:tgtEl>
                                          <p:spTgt spid="2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0" dur="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5" dur="500"/>
                                        <p:tgtEl>
                                          <p:spTgt spid="2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0" dur="500"/>
                                        <p:tgtEl>
                                          <p:spTgt spid="2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TextShape 1"/>
          <p:cNvSpPr txBox="1"/>
          <p:nvPr/>
        </p:nvSpPr>
        <p:spPr>
          <a:xfrm>
            <a:off x="0" y="699480"/>
            <a:ext cx="9143640" cy="5756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799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1" i="0" u="none" strike="noStrike" kern="1200" cap="none" spc="-1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Myriad Pro"/>
                <a:ea typeface="Arial Unicode MS"/>
              </a:rPr>
              <a:t>Logika Percabangan</a:t>
            </a:r>
            <a:endParaRPr kumimoji="0" lang="ko-KR" altLang="en-US" sz="40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240" name="CustomShape 2"/>
          <p:cNvSpPr/>
          <p:nvPr/>
        </p:nvSpPr>
        <p:spPr>
          <a:xfrm>
            <a:off x="1331640" y="1419480"/>
            <a:ext cx="7128360" cy="1187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24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Tahoma"/>
              </a:rPr>
              <a:t>Digunakan jika di dalam program, sebuah perintah dikerjakan jika persyaratan atau kondisi tertentu dipenuhi</a:t>
            </a:r>
            <a:endParaRPr kumimoji="0" lang="id-ID" sz="2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F80065C-3D64-475A-B000-C131B9898233}"/>
              </a:ext>
            </a:extLst>
          </p:cNvPr>
          <p:cNvSpPr/>
          <p:nvPr/>
        </p:nvSpPr>
        <p:spPr>
          <a:xfrm rot="2700000">
            <a:off x="4195113" y="3041724"/>
            <a:ext cx="1401415" cy="1401415"/>
          </a:xfrm>
          <a:prstGeom prst="rect">
            <a:avLst/>
          </a:prstGeom>
          <a:solidFill>
            <a:schemeClr val="bg1"/>
          </a:solidFill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FB9F1FF-AA22-4EAD-9FE8-DEA1239F09F6}"/>
              </a:ext>
            </a:extLst>
          </p:cNvPr>
          <p:cNvSpPr/>
          <p:nvPr/>
        </p:nvSpPr>
        <p:spPr>
          <a:xfrm>
            <a:off x="4089445" y="3472729"/>
            <a:ext cx="1612749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 err="1">
                <a:ln w="0"/>
                <a:solidFill>
                  <a:prstClr val="black">
                    <a:lumMod val="85000"/>
                    <a:lumOff val="15000"/>
                  </a:prstClr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Myriad Pro" panose="020B0503030403020204" pitchFamily="34" charset="0"/>
              </a:rPr>
              <a:t>Dessicion</a:t>
            </a:r>
            <a:endParaRPr kumimoji="0" lang="en-US" sz="2800" b="0" i="0" u="none" strike="noStrike" kern="1200" cap="none" spc="0" normalizeH="0" baseline="0" noProof="0" dirty="0">
              <a:ln w="0"/>
              <a:solidFill>
                <a:prstClr val="black">
                  <a:lumMod val="85000"/>
                  <a:lumOff val="15000"/>
                </a:prstClr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Myriad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5521363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5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TextShape 1"/>
          <p:cNvSpPr txBox="1"/>
          <p:nvPr/>
        </p:nvSpPr>
        <p:spPr>
          <a:xfrm>
            <a:off x="0" y="154080"/>
            <a:ext cx="9143640" cy="5756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-1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Myriad Pro"/>
                <a:ea typeface="Arial Unicode MS"/>
              </a:rPr>
              <a:t>Contoh Penggunaan</a:t>
            </a:r>
            <a:endParaRPr kumimoji="0" lang="ko-KR" altLang="en-US" sz="3600" b="0" i="0" u="none" strike="noStrike" kern="1200" cap="none" spc="-1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242" name="CustomShape 2"/>
          <p:cNvSpPr/>
          <p:nvPr/>
        </p:nvSpPr>
        <p:spPr>
          <a:xfrm>
            <a:off x="827640" y="1059480"/>
            <a:ext cx="3240000" cy="258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32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bas Neue"/>
                <a:ea typeface="Tahoma"/>
              </a:rPr>
              <a:t>PENERIMAAN KARYAWAN</a:t>
            </a:r>
            <a:endParaRPr kumimoji="0" lang="id-ID" sz="32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2800" b="0" i="0" u="none" strike="noStrike" kern="1200" cap="none" spc="-1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Bebas Neue"/>
                <a:ea typeface="Tahoma"/>
              </a:rPr>
              <a:t>Syarat</a:t>
            </a:r>
            <a:endParaRPr kumimoji="0" lang="id-ID" sz="28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343080" marR="0" lvl="0" indent="-34272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charset="2"/>
              <a:buChar char=""/>
              <a:tabLst/>
              <a:defRPr/>
            </a:pPr>
            <a:r>
              <a:rPr kumimoji="0" lang="id-ID" sz="24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bas Neue"/>
                <a:ea typeface="Tahoma"/>
              </a:rPr>
              <a:t>&gt;= 17 tahun</a:t>
            </a:r>
            <a:endParaRPr kumimoji="0" lang="id-ID" sz="2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343080" marR="0" lvl="0" indent="-34272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charset="2"/>
              <a:buChar char=""/>
              <a:tabLst/>
              <a:defRPr/>
            </a:pPr>
            <a:r>
              <a:rPr kumimoji="0" lang="id-ID" sz="24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bas Neue"/>
                <a:ea typeface="Tahoma"/>
              </a:rPr>
              <a:t>L || P</a:t>
            </a:r>
            <a:endParaRPr kumimoji="0" lang="id-ID" sz="2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343080" marR="0" lvl="0" indent="-34272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charset="2"/>
              <a:buChar char=""/>
              <a:tabLst/>
              <a:defRPr/>
            </a:pPr>
            <a:r>
              <a:rPr kumimoji="0" lang="id-ID" sz="24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bas Neue"/>
                <a:ea typeface="Tahoma"/>
              </a:rPr>
              <a:t>&gt;= SLTA</a:t>
            </a:r>
            <a:endParaRPr kumimoji="0" lang="id-ID" sz="2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243" name="CustomShape 3"/>
          <p:cNvSpPr/>
          <p:nvPr/>
        </p:nvSpPr>
        <p:spPr>
          <a:xfrm rot="10800000" flipV="1">
            <a:off x="8244360" y="3744000"/>
            <a:ext cx="7452360" cy="2612160"/>
          </a:xfrm>
          <a:prstGeom prst="bentConnector3">
            <a:avLst>
              <a:gd name="adj1" fmla="val 50000"/>
            </a:avLst>
          </a:prstGeom>
          <a:noFill/>
          <a:ln w="19080">
            <a:solidFill>
              <a:srgbClr val="F9BB00"/>
            </a:solidFill>
            <a:round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/>
        </p:style>
      </p:sp>
      <p:sp>
        <p:nvSpPr>
          <p:cNvPr id="244" name="CustomShape 4"/>
          <p:cNvSpPr/>
          <p:nvPr/>
        </p:nvSpPr>
        <p:spPr>
          <a:xfrm>
            <a:off x="4644000" y="1185840"/>
            <a:ext cx="3240000" cy="1798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28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bas Neue"/>
                <a:ea typeface="Tahoma"/>
              </a:rPr>
              <a:t>INPUTAN</a:t>
            </a:r>
            <a:endParaRPr kumimoji="0" lang="id-ID" sz="28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2400" b="0" i="0" u="none" strike="noStrike" kern="1200" cap="none" spc="-1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Bebas Neue"/>
                <a:ea typeface="Tahoma"/>
              </a:rPr>
              <a:t>KEMAMPUAN</a:t>
            </a:r>
            <a:endParaRPr kumimoji="0" lang="id-ID" sz="2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343080" marR="0" lvl="0" indent="-34272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charset="2"/>
              <a:buChar char=""/>
              <a:tabLst/>
              <a:defRPr/>
            </a:pPr>
            <a:r>
              <a:rPr kumimoji="0" lang="id-ID" sz="20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bas Neue"/>
                <a:ea typeface="Tahoma"/>
              </a:rPr>
              <a:t>== 17 tahun</a:t>
            </a:r>
            <a:endParaRPr kumimoji="0" lang="id-ID" sz="20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343080" marR="0" lvl="0" indent="-34272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charset="2"/>
              <a:buChar char=""/>
              <a:tabLst/>
              <a:defRPr/>
            </a:pPr>
            <a:r>
              <a:rPr kumimoji="0" lang="id-ID" sz="20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bas Neue"/>
                <a:ea typeface="Tahoma"/>
              </a:rPr>
              <a:t>L </a:t>
            </a:r>
            <a:endParaRPr kumimoji="0" lang="id-ID" sz="20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343080" marR="0" lvl="0" indent="-34272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charset="2"/>
              <a:buChar char=""/>
              <a:tabLst/>
              <a:defRPr/>
            </a:pPr>
            <a:r>
              <a:rPr kumimoji="0" lang="id-ID" sz="20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bas Neue"/>
                <a:ea typeface="Tahoma"/>
              </a:rPr>
              <a:t>SLTP</a:t>
            </a:r>
            <a:endParaRPr kumimoji="0" lang="id-ID" sz="20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245" name="CustomShape 5"/>
          <p:cNvSpPr/>
          <p:nvPr/>
        </p:nvSpPr>
        <p:spPr>
          <a:xfrm>
            <a:off x="4644000" y="3071160"/>
            <a:ext cx="2268000" cy="1585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24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bas Neue"/>
                <a:ea typeface="Tahoma"/>
              </a:rPr>
              <a:t>AND</a:t>
            </a:r>
            <a:endParaRPr kumimoji="0" lang="id-ID" sz="2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2000" b="0" i="0" u="none" strike="noStrike" kern="1200" cap="none" spc="-1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Bebas Neue"/>
                <a:ea typeface="Tahoma"/>
              </a:rPr>
              <a:t>KEMAMPUAN</a:t>
            </a:r>
            <a:endParaRPr kumimoji="0" lang="id-ID" sz="20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343080" marR="0" lvl="0" indent="-34272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charset="2"/>
              <a:buChar char=""/>
              <a:tabLst/>
              <a:defRPr/>
            </a:pPr>
            <a:r>
              <a:rPr kumimoji="0" lang="id-ID" sz="18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bas Neue"/>
                <a:ea typeface="Tahoma"/>
              </a:rPr>
              <a:t>== 17 tahun</a:t>
            </a:r>
            <a:endParaRPr kumimoji="0" lang="id-ID" sz="18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343080" marR="0" lvl="0" indent="-34272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charset="2"/>
              <a:buChar char=""/>
              <a:tabLst/>
              <a:defRPr/>
            </a:pPr>
            <a:r>
              <a:rPr kumimoji="0" lang="id-ID" sz="18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bas Neue"/>
                <a:ea typeface="Tahoma"/>
              </a:rPr>
              <a:t>L </a:t>
            </a:r>
            <a:endParaRPr kumimoji="0" lang="id-ID" sz="18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343080" marR="0" lvl="0" indent="-34272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charset="2"/>
              <a:buChar char=""/>
              <a:tabLst/>
              <a:defRPr/>
            </a:pPr>
            <a:r>
              <a:rPr kumimoji="0" lang="id-ID" sz="18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bas Neue"/>
                <a:ea typeface="Tahoma"/>
              </a:rPr>
              <a:t>SLTP</a:t>
            </a:r>
            <a:endParaRPr kumimoji="0" lang="id-ID" sz="18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246" name="CustomShape 6"/>
          <p:cNvSpPr/>
          <p:nvPr/>
        </p:nvSpPr>
        <p:spPr>
          <a:xfrm>
            <a:off x="4662360" y="2860200"/>
            <a:ext cx="1179360" cy="1842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1500" b="0" i="0" u="none" strike="noStrike" kern="1200" cap="none" spc="-1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Bebas Neue"/>
                <a:ea typeface="Arial Unicode MS"/>
              </a:rPr>
              <a:t>X</a:t>
            </a:r>
            <a:endParaRPr kumimoji="0" lang="id-ID" sz="115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247" name="CustomShape 7"/>
          <p:cNvSpPr/>
          <p:nvPr/>
        </p:nvSpPr>
        <p:spPr>
          <a:xfrm>
            <a:off x="6642720" y="3076560"/>
            <a:ext cx="2285280" cy="1585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24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bas Neue"/>
                <a:ea typeface="Tahoma"/>
              </a:rPr>
              <a:t>OR</a:t>
            </a:r>
            <a:endParaRPr kumimoji="0" lang="id-ID" sz="2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2000" b="0" i="0" u="none" strike="noStrike" kern="1200" cap="none" spc="-1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Bebas Neue"/>
                <a:ea typeface="Tahoma"/>
              </a:rPr>
              <a:t>KEMAMPUAN</a:t>
            </a:r>
            <a:endParaRPr kumimoji="0" lang="id-ID" sz="20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343080" marR="0" lvl="0" indent="-34272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charset="2"/>
              <a:buChar char=""/>
              <a:tabLst/>
              <a:defRPr/>
            </a:pPr>
            <a:r>
              <a:rPr kumimoji="0" lang="id-ID" sz="18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bas Neue"/>
                <a:ea typeface="Tahoma"/>
              </a:rPr>
              <a:t>== 17 tahun</a:t>
            </a:r>
            <a:endParaRPr kumimoji="0" lang="id-ID" sz="18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343080" marR="0" lvl="0" indent="-34272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charset="2"/>
              <a:buChar char=""/>
              <a:tabLst/>
              <a:defRPr/>
            </a:pPr>
            <a:r>
              <a:rPr kumimoji="0" lang="id-ID" sz="18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bas Neue"/>
                <a:ea typeface="Tahoma"/>
              </a:rPr>
              <a:t>L </a:t>
            </a:r>
            <a:endParaRPr kumimoji="0" lang="id-ID" sz="18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343080" marR="0" lvl="0" indent="-34272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charset="2"/>
              <a:buChar char=""/>
              <a:tabLst/>
              <a:defRPr/>
            </a:pPr>
            <a:r>
              <a:rPr kumimoji="0" lang="id-ID" sz="18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ebas Neue"/>
                <a:ea typeface="Tahoma"/>
              </a:rPr>
              <a:t>SLTP</a:t>
            </a:r>
            <a:endParaRPr kumimoji="0" lang="id-ID" sz="18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28489227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5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2" dur="5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5"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0" dur="5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5" dur="5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30" dur="5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CustomShape 1"/>
          <p:cNvSpPr/>
          <p:nvPr/>
        </p:nvSpPr>
        <p:spPr>
          <a:xfrm>
            <a:off x="3772080" y="377280"/>
            <a:ext cx="5111280" cy="575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2400" b="1" i="0" u="none" strike="noStrike" kern="1200" cap="none" spc="-1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Myriad Pro"/>
                <a:ea typeface="Arial Unicode MS"/>
              </a:rPr>
              <a:t>JENIS LOGIKA PERCABANGAN</a:t>
            </a:r>
            <a:endParaRPr kumimoji="0" lang="id-ID" sz="2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65ECC6D-94A1-4ED5-BCBC-A232F440DD0D}"/>
              </a:ext>
            </a:extLst>
          </p:cNvPr>
          <p:cNvGrpSpPr/>
          <p:nvPr/>
        </p:nvGrpSpPr>
        <p:grpSpPr>
          <a:xfrm>
            <a:off x="3552480" y="1203480"/>
            <a:ext cx="5328000" cy="756000"/>
            <a:chOff x="3552480" y="1203480"/>
            <a:chExt cx="5328000" cy="756000"/>
          </a:xfrm>
        </p:grpSpPr>
        <p:grpSp>
          <p:nvGrpSpPr>
            <p:cNvPr id="250" name="Group 3"/>
            <p:cNvGrpSpPr/>
            <p:nvPr/>
          </p:nvGrpSpPr>
          <p:grpSpPr>
            <a:xfrm>
              <a:off x="3552480" y="1203480"/>
              <a:ext cx="3816360" cy="576000"/>
              <a:chOff x="3552480" y="1203480"/>
              <a:chExt cx="3816360" cy="576000"/>
            </a:xfrm>
            <a:solidFill>
              <a:srgbClr val="FFC000"/>
            </a:solidFill>
          </p:grpSpPr>
          <p:sp>
            <p:nvSpPr>
              <p:cNvPr id="251" name="CustomShape 4"/>
              <p:cNvSpPr/>
              <p:nvPr/>
            </p:nvSpPr>
            <p:spPr>
              <a:xfrm>
                <a:off x="3768480" y="1203480"/>
                <a:ext cx="3384000" cy="57564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52" name="CustomShape 5"/>
              <p:cNvSpPr/>
              <p:nvPr/>
            </p:nvSpPr>
            <p:spPr>
              <a:xfrm rot="16200000">
                <a:off x="3372480" y="1383840"/>
                <a:ext cx="575640" cy="215640"/>
              </a:xfrm>
              <a:prstGeom prst="triangle">
                <a:avLst>
                  <a:gd name="adj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53" name="CustomShape 6"/>
              <p:cNvSpPr/>
              <p:nvPr/>
            </p:nvSpPr>
            <p:spPr>
              <a:xfrm rot="5400000">
                <a:off x="6973200" y="1383480"/>
                <a:ext cx="575640" cy="215640"/>
              </a:xfrm>
              <a:prstGeom prst="triangle">
                <a:avLst>
                  <a:gd name="adj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grpSp>
          <p:nvGrpSpPr>
            <p:cNvPr id="254" name="Group 7"/>
            <p:cNvGrpSpPr/>
            <p:nvPr/>
          </p:nvGrpSpPr>
          <p:grpSpPr>
            <a:xfrm>
              <a:off x="4452480" y="1383480"/>
              <a:ext cx="4428000" cy="576000"/>
              <a:chOff x="4452480" y="1383480"/>
              <a:chExt cx="4428000" cy="576000"/>
            </a:xfrm>
          </p:grpSpPr>
          <p:sp>
            <p:nvSpPr>
              <p:cNvPr id="255" name="CustomShape 8"/>
              <p:cNvSpPr/>
              <p:nvPr/>
            </p:nvSpPr>
            <p:spPr>
              <a:xfrm>
                <a:off x="4668480" y="1383480"/>
                <a:ext cx="4212000" cy="5756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56" name="CustomShape 9"/>
              <p:cNvSpPr/>
              <p:nvPr/>
            </p:nvSpPr>
            <p:spPr>
              <a:xfrm rot="16200000">
                <a:off x="4272480" y="1563840"/>
                <a:ext cx="575640" cy="215640"/>
              </a:xfrm>
              <a:prstGeom prst="triangle">
                <a:avLst>
                  <a:gd name="adj" fmla="val 0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862EFBEB-9CE9-4FD3-9014-C8F47D6FC8F4}"/>
              </a:ext>
            </a:extLst>
          </p:cNvPr>
          <p:cNvGrpSpPr/>
          <p:nvPr/>
        </p:nvGrpSpPr>
        <p:grpSpPr>
          <a:xfrm>
            <a:off x="3194280" y="2111760"/>
            <a:ext cx="5328000" cy="756000"/>
            <a:chOff x="3194280" y="2111760"/>
            <a:chExt cx="5328000" cy="756000"/>
          </a:xfrm>
        </p:grpSpPr>
        <p:grpSp>
          <p:nvGrpSpPr>
            <p:cNvPr id="258" name="Group 11"/>
            <p:cNvGrpSpPr/>
            <p:nvPr/>
          </p:nvGrpSpPr>
          <p:grpSpPr>
            <a:xfrm>
              <a:off x="3194280" y="2111760"/>
              <a:ext cx="3816360" cy="576000"/>
              <a:chOff x="3194280" y="2111760"/>
              <a:chExt cx="3816360" cy="576000"/>
            </a:xfrm>
            <a:solidFill>
              <a:srgbClr val="FFC000"/>
            </a:solidFill>
          </p:grpSpPr>
          <p:sp>
            <p:nvSpPr>
              <p:cNvPr id="259" name="CustomShape 12"/>
              <p:cNvSpPr/>
              <p:nvPr/>
            </p:nvSpPr>
            <p:spPr>
              <a:xfrm>
                <a:off x="3410280" y="2111760"/>
                <a:ext cx="3384000" cy="57564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60" name="CustomShape 13"/>
              <p:cNvSpPr/>
              <p:nvPr/>
            </p:nvSpPr>
            <p:spPr>
              <a:xfrm rot="16200000">
                <a:off x="3014280" y="2292120"/>
                <a:ext cx="575640" cy="215640"/>
              </a:xfrm>
              <a:prstGeom prst="triangle">
                <a:avLst>
                  <a:gd name="adj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61" name="CustomShape 14"/>
              <p:cNvSpPr/>
              <p:nvPr/>
            </p:nvSpPr>
            <p:spPr>
              <a:xfrm rot="5400000">
                <a:off x="6615000" y="2291760"/>
                <a:ext cx="575640" cy="215640"/>
              </a:xfrm>
              <a:prstGeom prst="triangle">
                <a:avLst>
                  <a:gd name="adj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grpSp>
          <p:nvGrpSpPr>
            <p:cNvPr id="262" name="Group 15"/>
            <p:cNvGrpSpPr/>
            <p:nvPr/>
          </p:nvGrpSpPr>
          <p:grpSpPr>
            <a:xfrm>
              <a:off x="4094280" y="2291760"/>
              <a:ext cx="4428000" cy="576000"/>
              <a:chOff x="4094280" y="2291760"/>
              <a:chExt cx="4428000" cy="576000"/>
            </a:xfrm>
          </p:grpSpPr>
          <p:sp>
            <p:nvSpPr>
              <p:cNvPr id="263" name="CustomShape 16"/>
              <p:cNvSpPr/>
              <p:nvPr/>
            </p:nvSpPr>
            <p:spPr>
              <a:xfrm>
                <a:off x="4310280" y="2291760"/>
                <a:ext cx="4212000" cy="5756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64" name="CustomShape 17"/>
              <p:cNvSpPr/>
              <p:nvPr/>
            </p:nvSpPr>
            <p:spPr>
              <a:xfrm rot="16200000">
                <a:off x="3914280" y="2472120"/>
                <a:ext cx="575640" cy="215640"/>
              </a:xfrm>
              <a:prstGeom prst="triangle">
                <a:avLst>
                  <a:gd name="adj" fmla="val 0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F2A7DD28-5CA4-45ED-8818-C603DA6A6326}"/>
              </a:ext>
            </a:extLst>
          </p:cNvPr>
          <p:cNvGrpSpPr/>
          <p:nvPr/>
        </p:nvGrpSpPr>
        <p:grpSpPr>
          <a:xfrm>
            <a:off x="2835720" y="3020040"/>
            <a:ext cx="5328360" cy="756000"/>
            <a:chOff x="2835720" y="3020040"/>
            <a:chExt cx="5328360" cy="756000"/>
          </a:xfrm>
        </p:grpSpPr>
        <p:grpSp>
          <p:nvGrpSpPr>
            <p:cNvPr id="266" name="Group 19"/>
            <p:cNvGrpSpPr/>
            <p:nvPr/>
          </p:nvGrpSpPr>
          <p:grpSpPr>
            <a:xfrm>
              <a:off x="2835720" y="3020040"/>
              <a:ext cx="3816360" cy="576000"/>
              <a:chOff x="2835720" y="3020040"/>
              <a:chExt cx="3816360" cy="576000"/>
            </a:xfrm>
            <a:solidFill>
              <a:srgbClr val="FFC000"/>
            </a:solidFill>
          </p:grpSpPr>
          <p:sp>
            <p:nvSpPr>
              <p:cNvPr id="267" name="CustomShape 20"/>
              <p:cNvSpPr/>
              <p:nvPr/>
            </p:nvSpPr>
            <p:spPr>
              <a:xfrm>
                <a:off x="3051720" y="3020040"/>
                <a:ext cx="3384000" cy="57564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68" name="CustomShape 21"/>
              <p:cNvSpPr/>
              <p:nvPr/>
            </p:nvSpPr>
            <p:spPr>
              <a:xfrm rot="16200000">
                <a:off x="2655720" y="3200400"/>
                <a:ext cx="575640" cy="215640"/>
              </a:xfrm>
              <a:prstGeom prst="triangle">
                <a:avLst>
                  <a:gd name="adj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69" name="CustomShape 22"/>
              <p:cNvSpPr/>
              <p:nvPr/>
            </p:nvSpPr>
            <p:spPr>
              <a:xfrm rot="5400000">
                <a:off x="6256440" y="3200040"/>
                <a:ext cx="575640" cy="215640"/>
              </a:xfrm>
              <a:prstGeom prst="triangle">
                <a:avLst>
                  <a:gd name="adj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grpSp>
          <p:nvGrpSpPr>
            <p:cNvPr id="270" name="Group 23"/>
            <p:cNvGrpSpPr/>
            <p:nvPr/>
          </p:nvGrpSpPr>
          <p:grpSpPr>
            <a:xfrm>
              <a:off x="3736080" y="3200040"/>
              <a:ext cx="4428000" cy="576000"/>
              <a:chOff x="3736080" y="3200040"/>
              <a:chExt cx="4428000" cy="576000"/>
            </a:xfrm>
          </p:grpSpPr>
          <p:sp>
            <p:nvSpPr>
              <p:cNvPr id="271" name="CustomShape 24"/>
              <p:cNvSpPr/>
              <p:nvPr/>
            </p:nvSpPr>
            <p:spPr>
              <a:xfrm>
                <a:off x="3952080" y="3200040"/>
                <a:ext cx="4212000" cy="5756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72" name="CustomShape 25"/>
              <p:cNvSpPr/>
              <p:nvPr/>
            </p:nvSpPr>
            <p:spPr>
              <a:xfrm rot="16200000">
                <a:off x="3556080" y="3380400"/>
                <a:ext cx="575640" cy="215640"/>
              </a:xfrm>
              <a:prstGeom prst="triangle">
                <a:avLst>
                  <a:gd name="adj" fmla="val 0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</p:grpSp>
      <p:sp>
        <p:nvSpPr>
          <p:cNvPr id="273" name="CustomShape 26"/>
          <p:cNvSpPr/>
          <p:nvPr/>
        </p:nvSpPr>
        <p:spPr>
          <a:xfrm>
            <a:off x="3767760" y="1260720"/>
            <a:ext cx="6080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2400" b="1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yriad Pro"/>
                <a:ea typeface="Arial Unicode MS"/>
              </a:rPr>
              <a:t>01</a:t>
            </a:r>
            <a:endParaRPr kumimoji="0" lang="id-ID" sz="2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274" name="CustomShape 27"/>
          <p:cNvSpPr/>
          <p:nvPr/>
        </p:nvSpPr>
        <p:spPr>
          <a:xfrm>
            <a:off x="3414600" y="2169000"/>
            <a:ext cx="6080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2400" b="1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yriad Pro"/>
                <a:ea typeface="Arial Unicode MS"/>
              </a:rPr>
              <a:t>02</a:t>
            </a:r>
            <a:endParaRPr kumimoji="0" lang="id-ID" sz="2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275" name="CustomShape 28"/>
          <p:cNvSpPr/>
          <p:nvPr/>
        </p:nvSpPr>
        <p:spPr>
          <a:xfrm>
            <a:off x="3061800" y="3077280"/>
            <a:ext cx="6080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2400" b="1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yriad Pro"/>
                <a:ea typeface="Arial Unicode MS"/>
              </a:rPr>
              <a:t>03</a:t>
            </a:r>
            <a:endParaRPr kumimoji="0" lang="id-ID" sz="2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276" name="CustomShape 29"/>
          <p:cNvSpPr/>
          <p:nvPr/>
        </p:nvSpPr>
        <p:spPr>
          <a:xfrm>
            <a:off x="4739040" y="1491480"/>
            <a:ext cx="3716640" cy="33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600" b="1" i="0" u="none" strike="noStrike" kern="1200" cap="none" spc="-1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Myriad Pro"/>
                <a:ea typeface="Arial Unicode MS"/>
              </a:rPr>
              <a:t>IF Tunggal</a:t>
            </a:r>
            <a:endParaRPr kumimoji="0" lang="id-ID" sz="16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277" name="CustomShape 30"/>
          <p:cNvSpPr/>
          <p:nvPr/>
        </p:nvSpPr>
        <p:spPr>
          <a:xfrm>
            <a:off x="4293360" y="2427840"/>
            <a:ext cx="4212000" cy="303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400" b="1" i="0" u="none" strike="noStrike" kern="1200" cap="none" spc="-1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Myriad Pro"/>
                <a:ea typeface="Arial Unicode MS"/>
              </a:rPr>
              <a:t>IF Ganda</a:t>
            </a:r>
            <a:endParaRPr kumimoji="0" lang="id-ID" sz="14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278" name="CustomShape 31"/>
          <p:cNvSpPr/>
          <p:nvPr/>
        </p:nvSpPr>
        <p:spPr>
          <a:xfrm>
            <a:off x="4017600" y="3333960"/>
            <a:ext cx="4212000" cy="303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400" b="1" i="0" u="none" strike="noStrike" kern="1200" cap="none" spc="-1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Myriad Pro"/>
                <a:ea typeface="Arial Unicode MS"/>
              </a:rPr>
              <a:t>IF Majemuk</a:t>
            </a:r>
            <a:endParaRPr kumimoji="0" lang="id-ID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947A310-3D4C-47F7-8467-6F7272FB97E6}"/>
              </a:ext>
            </a:extLst>
          </p:cNvPr>
          <p:cNvGrpSpPr/>
          <p:nvPr/>
        </p:nvGrpSpPr>
        <p:grpSpPr>
          <a:xfrm>
            <a:off x="2483640" y="3918600"/>
            <a:ext cx="5328360" cy="756000"/>
            <a:chOff x="2483640" y="3918600"/>
            <a:chExt cx="5328360" cy="756000"/>
          </a:xfrm>
        </p:grpSpPr>
        <p:grpSp>
          <p:nvGrpSpPr>
            <p:cNvPr id="280" name="Group 33"/>
            <p:cNvGrpSpPr/>
            <p:nvPr/>
          </p:nvGrpSpPr>
          <p:grpSpPr>
            <a:xfrm>
              <a:off x="2483640" y="3918600"/>
              <a:ext cx="3816360" cy="576000"/>
              <a:chOff x="2483640" y="3918600"/>
              <a:chExt cx="3816360" cy="576000"/>
            </a:xfrm>
            <a:solidFill>
              <a:srgbClr val="FFC000"/>
            </a:solidFill>
          </p:grpSpPr>
          <p:sp>
            <p:nvSpPr>
              <p:cNvPr id="281" name="CustomShape 34"/>
              <p:cNvSpPr/>
              <p:nvPr/>
            </p:nvSpPr>
            <p:spPr>
              <a:xfrm>
                <a:off x="2699640" y="3918600"/>
                <a:ext cx="3384000" cy="57564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82" name="CustomShape 35"/>
              <p:cNvSpPr/>
              <p:nvPr/>
            </p:nvSpPr>
            <p:spPr>
              <a:xfrm rot="16200000">
                <a:off x="2303640" y="4098960"/>
                <a:ext cx="575640" cy="215640"/>
              </a:xfrm>
              <a:prstGeom prst="triangle">
                <a:avLst>
                  <a:gd name="adj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83" name="CustomShape 36"/>
              <p:cNvSpPr/>
              <p:nvPr/>
            </p:nvSpPr>
            <p:spPr>
              <a:xfrm rot="5400000">
                <a:off x="5904360" y="4098600"/>
                <a:ext cx="575640" cy="215640"/>
              </a:xfrm>
              <a:prstGeom prst="triangle">
                <a:avLst>
                  <a:gd name="adj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grpSp>
          <p:nvGrpSpPr>
            <p:cNvPr id="284" name="Group 37"/>
            <p:cNvGrpSpPr/>
            <p:nvPr/>
          </p:nvGrpSpPr>
          <p:grpSpPr>
            <a:xfrm>
              <a:off x="3384000" y="4098600"/>
              <a:ext cx="4428000" cy="576000"/>
              <a:chOff x="3384000" y="4098600"/>
              <a:chExt cx="4428000" cy="576000"/>
            </a:xfrm>
          </p:grpSpPr>
          <p:sp>
            <p:nvSpPr>
              <p:cNvPr id="285" name="CustomShape 38"/>
              <p:cNvSpPr/>
              <p:nvPr/>
            </p:nvSpPr>
            <p:spPr>
              <a:xfrm>
                <a:off x="3600000" y="4098600"/>
                <a:ext cx="4212000" cy="57564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86" name="CustomShape 39"/>
              <p:cNvSpPr/>
              <p:nvPr/>
            </p:nvSpPr>
            <p:spPr>
              <a:xfrm rot="16200000">
                <a:off x="3204000" y="4278960"/>
                <a:ext cx="575640" cy="215640"/>
              </a:xfrm>
              <a:prstGeom prst="triangle">
                <a:avLst>
                  <a:gd name="adj" fmla="val 0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</p:grpSp>
      <p:sp>
        <p:nvSpPr>
          <p:cNvPr id="287" name="CustomShape 40"/>
          <p:cNvSpPr/>
          <p:nvPr/>
        </p:nvSpPr>
        <p:spPr>
          <a:xfrm>
            <a:off x="2709720" y="3975840"/>
            <a:ext cx="6080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2400" b="1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yriad Pro"/>
                <a:ea typeface="Arial Unicode MS"/>
              </a:rPr>
              <a:t>04</a:t>
            </a:r>
            <a:endParaRPr kumimoji="0" lang="id-ID" sz="2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288" name="CustomShape 41"/>
          <p:cNvSpPr/>
          <p:nvPr/>
        </p:nvSpPr>
        <p:spPr>
          <a:xfrm>
            <a:off x="3665520" y="4232520"/>
            <a:ext cx="4212000" cy="303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400" b="1" i="0" u="none" strike="noStrike" kern="1200" cap="none" spc="-1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Myriad Pro"/>
                <a:ea typeface="Arial Unicode MS"/>
              </a:rPr>
              <a:t>CASE</a:t>
            </a:r>
            <a:endParaRPr kumimoji="0" lang="id-ID" sz="14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97415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3" grpId="0"/>
      <p:bldP spid="274" grpId="0"/>
      <p:bldP spid="275" grpId="0"/>
      <p:bldP spid="276" grpId="0"/>
      <p:bldP spid="277" grpId="0"/>
      <p:bldP spid="278" grpId="0"/>
      <p:bldP spid="287" grpId="0"/>
      <p:bldP spid="288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CustomShape 1"/>
          <p:cNvSpPr/>
          <p:nvPr/>
        </p:nvSpPr>
        <p:spPr>
          <a:xfrm>
            <a:off x="2069640" y="747704"/>
            <a:ext cx="1998000" cy="39528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2000" b="1" i="0" u="none" strike="noStrike" kern="1200" cap="none" spc="-1" normalizeH="0" baseline="0" noProof="0" dirty="0">
                <a:ln>
                  <a:noFill/>
                </a:ln>
                <a:solidFill>
                  <a:srgbClr val="444342"/>
                </a:solidFill>
                <a:effectLst/>
                <a:uLnTx/>
                <a:uFillTx/>
                <a:latin typeface="Myriad Pro"/>
                <a:ea typeface="Arial Unicode MS"/>
              </a:rPr>
              <a:t>NEXT..</a:t>
            </a:r>
            <a:endParaRPr kumimoji="0" lang="id-ID" sz="20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290" name="CustomShape 2"/>
          <p:cNvSpPr/>
          <p:nvPr/>
        </p:nvSpPr>
        <p:spPr>
          <a:xfrm>
            <a:off x="3008880" y="1131480"/>
            <a:ext cx="122400" cy="401148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1" name="CustomShape 3"/>
          <p:cNvSpPr/>
          <p:nvPr/>
        </p:nvSpPr>
        <p:spPr>
          <a:xfrm>
            <a:off x="2915640" y="1275480"/>
            <a:ext cx="5811120" cy="3600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marL="814320" marR="0" lvl="0" indent="-456840" algn="just" defTabSz="914400" rtl="0" eaLnBrk="1" fontAlgn="auto" latinLnBrk="0" hangingPunct="1">
              <a:lnSpc>
                <a:spcPct val="100000"/>
              </a:lnSpc>
              <a:spcBef>
                <a:spcPts val="1001"/>
              </a:spcBef>
              <a:spcAft>
                <a:spcPts val="0"/>
              </a:spcAft>
              <a:buClr>
                <a:srgbClr val="FFC000"/>
              </a:buClr>
              <a:buSzTx/>
              <a:buFont typeface="Wingdings" charset="2"/>
              <a:buChar char=""/>
              <a:tabLst/>
              <a:defRPr/>
            </a:pPr>
            <a:r>
              <a:rPr kumimoji="0" lang="en-US" sz="1900" b="0" i="0" u="none" strike="noStrike" kern="1200" cap="none" spc="-1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Tahoma"/>
              </a:rPr>
              <a:t>Konsep</a:t>
            </a:r>
            <a:r>
              <a:rPr kumimoji="0" lang="en-US" sz="19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Tahoma"/>
              </a:rPr>
              <a:t> </a:t>
            </a:r>
            <a:r>
              <a:rPr kumimoji="0" lang="id-ID" sz="19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/>
                <a:ea typeface="Tahoma"/>
              </a:rPr>
              <a:t>Logika Percabangan IF Tunggal dan Ganda</a:t>
            </a:r>
            <a:endParaRPr kumimoji="0" lang="id-ID" sz="1900" b="0" i="0" u="none" strike="noStrike" kern="1200" cap="none" spc="-1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75110436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500"/>
                                        <p:tgtEl>
                                          <p:spTgt spid="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err="1"/>
              <a:t>Terimakasih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/>
              <a:t>Yunus Febriansyah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7508452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 txBox="1">
            <a:spLocks/>
          </p:cNvSpPr>
          <p:nvPr/>
        </p:nvSpPr>
        <p:spPr>
          <a:xfrm>
            <a:off x="3771948" y="377203"/>
            <a:ext cx="5111552" cy="576064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b="1" dirty="0">
                <a:solidFill>
                  <a:schemeClr val="accent2"/>
                </a:solidFill>
                <a:latin typeface="Myriad Pro" panose="020B0503030403020204" pitchFamily="34" charset="0"/>
                <a:cs typeface="Arial" pitchFamily="34" charset="0"/>
              </a:rPr>
              <a:t>NOTASI ALGORITMA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3480374" y="1295411"/>
            <a:ext cx="5328592" cy="755937"/>
            <a:chOff x="3414539" y="1203598"/>
            <a:chExt cx="5328592" cy="755937"/>
          </a:xfrm>
        </p:grpSpPr>
        <p:grpSp>
          <p:nvGrpSpPr>
            <p:cNvPr id="13" name="Group 12"/>
            <p:cNvGrpSpPr/>
            <p:nvPr/>
          </p:nvGrpSpPr>
          <p:grpSpPr>
            <a:xfrm>
              <a:off x="3414539" y="1203598"/>
              <a:ext cx="3816400" cy="576064"/>
              <a:chOff x="4572000" y="1743933"/>
              <a:chExt cx="3816400" cy="576064"/>
            </a:xfrm>
            <a:solidFill>
              <a:srgbClr val="FFC000"/>
            </a:solidFill>
          </p:grpSpPr>
          <p:sp>
            <p:nvSpPr>
              <p:cNvPr id="14" name="Rectangle 13"/>
              <p:cNvSpPr/>
              <p:nvPr/>
            </p:nvSpPr>
            <p:spPr>
              <a:xfrm>
                <a:off x="4788024" y="1743933"/>
                <a:ext cx="3384376" cy="576064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Myriad Pro" panose="020B0503030403020204" pitchFamily="34" charset="0"/>
                </a:endParaRPr>
              </a:p>
            </p:txBody>
          </p:sp>
          <p:sp>
            <p:nvSpPr>
              <p:cNvPr id="15" name="Isosceles Triangle 14"/>
              <p:cNvSpPr/>
              <p:nvPr/>
            </p:nvSpPr>
            <p:spPr>
              <a:xfrm rot="16200000">
                <a:off x="4392000" y="1923934"/>
                <a:ext cx="576000" cy="216000"/>
              </a:xfrm>
              <a:prstGeom prst="triangle">
                <a:avLst>
                  <a:gd name="adj" fmla="val 0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  <a:latin typeface="Myriad Pro" panose="020B0503030403020204" pitchFamily="34" charset="0"/>
                </a:endParaRPr>
              </a:p>
            </p:txBody>
          </p:sp>
          <p:sp>
            <p:nvSpPr>
              <p:cNvPr id="16" name="Isosceles Triangle 15"/>
              <p:cNvSpPr/>
              <p:nvPr/>
            </p:nvSpPr>
            <p:spPr>
              <a:xfrm rot="5400000">
                <a:off x="7992400" y="1923933"/>
                <a:ext cx="576000" cy="216000"/>
              </a:xfrm>
              <a:prstGeom prst="triangle">
                <a:avLst>
                  <a:gd name="adj" fmla="val 0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Myriad Pro" panose="020B0503030403020204" pitchFamily="34" charset="0"/>
                </a:endParaRPr>
              </a:p>
            </p:txBody>
          </p:sp>
        </p:grpSp>
        <p:grpSp>
          <p:nvGrpSpPr>
            <p:cNvPr id="11" name="Group 10"/>
            <p:cNvGrpSpPr/>
            <p:nvPr/>
          </p:nvGrpSpPr>
          <p:grpSpPr>
            <a:xfrm>
              <a:off x="4314639" y="1383471"/>
              <a:ext cx="4428492" cy="576064"/>
              <a:chOff x="4572000" y="1743934"/>
              <a:chExt cx="4428492" cy="576064"/>
            </a:xfrm>
            <a:solidFill>
              <a:schemeClr val="bg1">
                <a:lumMod val="95000"/>
              </a:schemeClr>
            </a:solidFill>
          </p:grpSpPr>
          <p:sp>
            <p:nvSpPr>
              <p:cNvPr id="2" name="Rectangle 1"/>
              <p:cNvSpPr/>
              <p:nvPr/>
            </p:nvSpPr>
            <p:spPr>
              <a:xfrm>
                <a:off x="4788024" y="1743934"/>
                <a:ext cx="4212468" cy="57606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Myriad Pro" panose="020B0503030403020204" pitchFamily="34" charset="0"/>
                </a:endParaRPr>
              </a:p>
            </p:txBody>
          </p:sp>
          <p:sp>
            <p:nvSpPr>
              <p:cNvPr id="7" name="Isosceles Triangle 6"/>
              <p:cNvSpPr/>
              <p:nvPr/>
            </p:nvSpPr>
            <p:spPr>
              <a:xfrm rot="16200000">
                <a:off x="4392000" y="1923934"/>
                <a:ext cx="576000" cy="216000"/>
              </a:xfrm>
              <a:prstGeom prst="triangle">
                <a:avLst>
                  <a:gd name="adj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Myriad Pro" panose="020B0503030403020204" pitchFamily="34" charset="0"/>
                </a:endParaRPr>
              </a:p>
            </p:txBody>
          </p:sp>
        </p:grpSp>
      </p:grpSp>
      <p:grpSp>
        <p:nvGrpSpPr>
          <p:cNvPr id="18" name="Group 17"/>
          <p:cNvGrpSpPr/>
          <p:nvPr/>
        </p:nvGrpSpPr>
        <p:grpSpPr>
          <a:xfrm>
            <a:off x="3122111" y="2203684"/>
            <a:ext cx="5328592" cy="755937"/>
            <a:chOff x="3414539" y="1203598"/>
            <a:chExt cx="5328592" cy="755937"/>
          </a:xfrm>
        </p:grpSpPr>
        <p:grpSp>
          <p:nvGrpSpPr>
            <p:cNvPr id="19" name="Group 18"/>
            <p:cNvGrpSpPr/>
            <p:nvPr/>
          </p:nvGrpSpPr>
          <p:grpSpPr>
            <a:xfrm>
              <a:off x="3414539" y="1203598"/>
              <a:ext cx="3816400" cy="576064"/>
              <a:chOff x="4572000" y="1743933"/>
              <a:chExt cx="3816400" cy="576064"/>
            </a:xfrm>
            <a:solidFill>
              <a:srgbClr val="FFC000"/>
            </a:solidFill>
          </p:grpSpPr>
          <p:sp>
            <p:nvSpPr>
              <p:cNvPr id="23" name="Rectangle 22"/>
              <p:cNvSpPr/>
              <p:nvPr/>
            </p:nvSpPr>
            <p:spPr>
              <a:xfrm>
                <a:off x="4788024" y="1743933"/>
                <a:ext cx="3384376" cy="576064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Myriad Pro" panose="020B0503030403020204" pitchFamily="34" charset="0"/>
                </a:endParaRPr>
              </a:p>
            </p:txBody>
          </p:sp>
          <p:sp>
            <p:nvSpPr>
              <p:cNvPr id="24" name="Isosceles Triangle 23"/>
              <p:cNvSpPr/>
              <p:nvPr/>
            </p:nvSpPr>
            <p:spPr>
              <a:xfrm rot="16200000">
                <a:off x="4392000" y="1923934"/>
                <a:ext cx="576000" cy="216000"/>
              </a:xfrm>
              <a:prstGeom prst="triangle">
                <a:avLst>
                  <a:gd name="adj" fmla="val 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Myriad Pro" panose="020B0503030403020204" pitchFamily="34" charset="0"/>
                </a:endParaRPr>
              </a:p>
            </p:txBody>
          </p:sp>
          <p:sp>
            <p:nvSpPr>
              <p:cNvPr id="25" name="Isosceles Triangle 24"/>
              <p:cNvSpPr/>
              <p:nvPr/>
            </p:nvSpPr>
            <p:spPr>
              <a:xfrm rot="5400000">
                <a:off x="7992400" y="1923933"/>
                <a:ext cx="576000" cy="216000"/>
              </a:xfrm>
              <a:prstGeom prst="triangle">
                <a:avLst>
                  <a:gd name="adj" fmla="val 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Myriad Pro" panose="020B0503030403020204" pitchFamily="34" charset="0"/>
                </a:endParaRPr>
              </a:p>
            </p:txBody>
          </p:sp>
        </p:grpSp>
        <p:grpSp>
          <p:nvGrpSpPr>
            <p:cNvPr id="20" name="Group 19"/>
            <p:cNvGrpSpPr/>
            <p:nvPr/>
          </p:nvGrpSpPr>
          <p:grpSpPr>
            <a:xfrm>
              <a:off x="4314639" y="1383471"/>
              <a:ext cx="4428492" cy="576064"/>
              <a:chOff x="4572000" y="1743934"/>
              <a:chExt cx="4428492" cy="576064"/>
            </a:xfrm>
            <a:solidFill>
              <a:schemeClr val="bg1">
                <a:lumMod val="95000"/>
              </a:schemeClr>
            </a:solidFill>
          </p:grpSpPr>
          <p:sp>
            <p:nvSpPr>
              <p:cNvPr id="21" name="Rectangle 20"/>
              <p:cNvSpPr/>
              <p:nvPr/>
            </p:nvSpPr>
            <p:spPr>
              <a:xfrm>
                <a:off x="4788024" y="1743934"/>
                <a:ext cx="4212468" cy="57606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Myriad Pro" panose="020B0503030403020204" pitchFamily="34" charset="0"/>
                </a:endParaRPr>
              </a:p>
            </p:txBody>
          </p:sp>
          <p:sp>
            <p:nvSpPr>
              <p:cNvPr id="22" name="Isosceles Triangle 21"/>
              <p:cNvSpPr/>
              <p:nvPr/>
            </p:nvSpPr>
            <p:spPr>
              <a:xfrm rot="16200000">
                <a:off x="4392000" y="1923934"/>
                <a:ext cx="576000" cy="216000"/>
              </a:xfrm>
              <a:prstGeom prst="triangle">
                <a:avLst>
                  <a:gd name="adj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Myriad Pro" panose="020B0503030403020204" pitchFamily="34" charset="0"/>
                </a:endParaRPr>
              </a:p>
            </p:txBody>
          </p:sp>
        </p:grpSp>
      </p:grpSp>
      <p:grpSp>
        <p:nvGrpSpPr>
          <p:cNvPr id="26" name="Group 25"/>
          <p:cNvGrpSpPr/>
          <p:nvPr/>
        </p:nvGrpSpPr>
        <p:grpSpPr>
          <a:xfrm>
            <a:off x="2763849" y="3111957"/>
            <a:ext cx="5328592" cy="755937"/>
            <a:chOff x="3414539" y="1203598"/>
            <a:chExt cx="5328592" cy="755937"/>
          </a:xfrm>
        </p:grpSpPr>
        <p:grpSp>
          <p:nvGrpSpPr>
            <p:cNvPr id="27" name="Group 26"/>
            <p:cNvGrpSpPr/>
            <p:nvPr/>
          </p:nvGrpSpPr>
          <p:grpSpPr>
            <a:xfrm>
              <a:off x="3414539" y="1203598"/>
              <a:ext cx="3816400" cy="576064"/>
              <a:chOff x="4572000" y="1743933"/>
              <a:chExt cx="3816400" cy="576064"/>
            </a:xfrm>
            <a:solidFill>
              <a:srgbClr val="FFC000"/>
            </a:solidFill>
          </p:grpSpPr>
          <p:sp>
            <p:nvSpPr>
              <p:cNvPr id="31" name="Rectangle 30"/>
              <p:cNvSpPr/>
              <p:nvPr/>
            </p:nvSpPr>
            <p:spPr>
              <a:xfrm>
                <a:off x="4788024" y="1743933"/>
                <a:ext cx="3384376" cy="576064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Myriad Pro" panose="020B0503030403020204" pitchFamily="34" charset="0"/>
                </a:endParaRPr>
              </a:p>
            </p:txBody>
          </p:sp>
          <p:sp>
            <p:nvSpPr>
              <p:cNvPr id="32" name="Isosceles Triangle 31"/>
              <p:cNvSpPr/>
              <p:nvPr/>
            </p:nvSpPr>
            <p:spPr>
              <a:xfrm rot="16200000">
                <a:off x="4392000" y="1923934"/>
                <a:ext cx="576000" cy="216000"/>
              </a:xfrm>
              <a:prstGeom prst="triangle">
                <a:avLst>
                  <a:gd name="adj" fmla="val 0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  <a:latin typeface="Myriad Pro" panose="020B0503030403020204" pitchFamily="34" charset="0"/>
                </a:endParaRPr>
              </a:p>
            </p:txBody>
          </p:sp>
          <p:sp>
            <p:nvSpPr>
              <p:cNvPr id="33" name="Isosceles Triangle 32"/>
              <p:cNvSpPr/>
              <p:nvPr/>
            </p:nvSpPr>
            <p:spPr>
              <a:xfrm rot="5400000">
                <a:off x="7992400" y="1923933"/>
                <a:ext cx="576000" cy="216000"/>
              </a:xfrm>
              <a:prstGeom prst="triangle">
                <a:avLst>
                  <a:gd name="adj" fmla="val 0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Myriad Pro" panose="020B0503030403020204" pitchFamily="34" charset="0"/>
                </a:endParaRPr>
              </a:p>
            </p:txBody>
          </p:sp>
        </p:grpSp>
        <p:grpSp>
          <p:nvGrpSpPr>
            <p:cNvPr id="28" name="Group 27"/>
            <p:cNvGrpSpPr/>
            <p:nvPr/>
          </p:nvGrpSpPr>
          <p:grpSpPr>
            <a:xfrm>
              <a:off x="4314639" y="1383471"/>
              <a:ext cx="4428492" cy="576064"/>
              <a:chOff x="4572000" y="1743934"/>
              <a:chExt cx="4428492" cy="576064"/>
            </a:xfrm>
            <a:solidFill>
              <a:schemeClr val="bg1">
                <a:lumMod val="95000"/>
              </a:schemeClr>
            </a:solidFill>
          </p:grpSpPr>
          <p:sp>
            <p:nvSpPr>
              <p:cNvPr id="29" name="Rectangle 28"/>
              <p:cNvSpPr/>
              <p:nvPr/>
            </p:nvSpPr>
            <p:spPr>
              <a:xfrm>
                <a:off x="4788024" y="1743934"/>
                <a:ext cx="4212468" cy="57606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Myriad Pro" panose="020B0503030403020204" pitchFamily="34" charset="0"/>
                </a:endParaRPr>
              </a:p>
            </p:txBody>
          </p:sp>
          <p:sp>
            <p:nvSpPr>
              <p:cNvPr id="30" name="Isosceles Triangle 29"/>
              <p:cNvSpPr/>
              <p:nvPr/>
            </p:nvSpPr>
            <p:spPr>
              <a:xfrm rot="16200000">
                <a:off x="4392000" y="1923934"/>
                <a:ext cx="576000" cy="216000"/>
              </a:xfrm>
              <a:prstGeom prst="triangle">
                <a:avLst>
                  <a:gd name="adj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Myriad Pro" panose="020B0503030403020204" pitchFamily="34" charset="0"/>
                </a:endParaRPr>
              </a:p>
            </p:txBody>
          </p:sp>
        </p:grpSp>
      </p:grpSp>
      <p:sp>
        <p:nvSpPr>
          <p:cNvPr id="42" name="TextBox 41"/>
          <p:cNvSpPr txBox="1"/>
          <p:nvPr/>
        </p:nvSpPr>
        <p:spPr>
          <a:xfrm>
            <a:off x="3695748" y="1352578"/>
            <a:ext cx="6085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Myriad Pro" panose="020B0503030403020204" pitchFamily="34" charset="0"/>
                <a:cs typeface="Arial" pitchFamily="34" charset="0"/>
              </a:rPr>
              <a:t>01</a:t>
            </a:r>
            <a:endParaRPr lang="ko-KR" altLang="en-US" sz="2400" b="1" dirty="0">
              <a:solidFill>
                <a:schemeClr val="bg1"/>
              </a:solidFill>
              <a:latin typeface="Myriad Pro" panose="020B0503030403020204" pitchFamily="34" charset="0"/>
              <a:cs typeface="Arial" pitchFamily="34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342756" y="2260851"/>
            <a:ext cx="6085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Myriad Pro" panose="020B0503030403020204" pitchFamily="34" charset="0"/>
                <a:cs typeface="Arial" pitchFamily="34" charset="0"/>
              </a:rPr>
              <a:t>02</a:t>
            </a:r>
            <a:endParaRPr lang="ko-KR" altLang="en-US" sz="2400" b="1" dirty="0">
              <a:solidFill>
                <a:schemeClr val="bg1"/>
              </a:solidFill>
              <a:latin typeface="Myriad Pro" panose="020B0503030403020204" pitchFamily="34" charset="0"/>
              <a:cs typeface="Arial" pitchFamily="34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2989765" y="3169124"/>
            <a:ext cx="6085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Myriad Pro" panose="020B0503030403020204" pitchFamily="34" charset="0"/>
                <a:cs typeface="Arial" pitchFamily="34" charset="0"/>
              </a:rPr>
              <a:t>03</a:t>
            </a:r>
            <a:endParaRPr lang="ko-KR" altLang="en-US" sz="2400" b="1" dirty="0">
              <a:solidFill>
                <a:schemeClr val="bg1"/>
              </a:solidFill>
              <a:latin typeface="Myriad Pro" panose="020B0503030403020204" pitchFamily="34" charset="0"/>
              <a:cs typeface="Arial" pitchFamily="34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4667048" y="1583410"/>
            <a:ext cx="37169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yriad Pro" panose="020B0503030403020204" pitchFamily="34" charset="0"/>
                <a:cs typeface="Arial" pitchFamily="34" charset="0"/>
              </a:rPr>
              <a:t>Untaian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yriad Pro" panose="020B0503030403020204" pitchFamily="34" charset="0"/>
                <a:cs typeface="Arial" pitchFamily="34" charset="0"/>
              </a:rPr>
              <a:t> </a:t>
            </a:r>
            <a:r>
              <a:rPr lang="en-US" altLang="ko-KR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yriad Pro" panose="020B0503030403020204" pitchFamily="34" charset="0"/>
                <a:cs typeface="Arial" pitchFamily="34" charset="0"/>
              </a:rPr>
              <a:t>Kalimat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yriad Pro" panose="020B0503030403020204" pitchFamily="34" charset="0"/>
                <a:cs typeface="Arial" pitchFamily="34" charset="0"/>
              </a:rPr>
              <a:t> </a:t>
            </a:r>
            <a:r>
              <a:rPr lang="en-US" altLang="ko-KR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yriad Pro" panose="020B0503030403020204" pitchFamily="34" charset="0"/>
                <a:cs typeface="Arial" pitchFamily="34" charset="0"/>
              </a:rPr>
              <a:t>Deskriptif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Myriad Pro" panose="020B0503030403020204" pitchFamily="34" charset="0"/>
              <a:cs typeface="Arial" pitchFamily="3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FC46D1F-80B3-4FA3-9779-4D37DCB992E5}"/>
              </a:ext>
            </a:extLst>
          </p:cNvPr>
          <p:cNvSpPr txBox="1"/>
          <p:nvPr/>
        </p:nvSpPr>
        <p:spPr>
          <a:xfrm>
            <a:off x="4221490" y="2519547"/>
            <a:ext cx="42124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yriad Pro" panose="020B0503030403020204" pitchFamily="34" charset="0"/>
                <a:cs typeface="Arial" pitchFamily="34" charset="0"/>
              </a:rPr>
              <a:t>Flowchart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Myriad Pro" panose="020B0503030403020204" pitchFamily="34" charset="0"/>
              <a:cs typeface="Arial" pitchFamily="34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712FB78B-5CC5-4D16-99FE-F9A8048EA1EE}"/>
              </a:ext>
            </a:extLst>
          </p:cNvPr>
          <p:cNvSpPr txBox="1"/>
          <p:nvPr/>
        </p:nvSpPr>
        <p:spPr>
          <a:xfrm>
            <a:off x="3945606" y="3425940"/>
            <a:ext cx="42124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yriad Pro" panose="020B0503030403020204" pitchFamily="34" charset="0"/>
                <a:cs typeface="Arial" pitchFamily="34" charset="0"/>
              </a:rPr>
              <a:t>Pseudocode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Myriad Pro" panose="020B0503030403020204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1870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3" grpId="0"/>
      <p:bldP spid="44" grpId="0"/>
      <p:bldP spid="47" grpId="0"/>
      <p:bldP spid="62" grpId="0"/>
      <p:bldP spid="63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6565" y="2733768"/>
            <a:ext cx="3908153" cy="702078"/>
          </a:xfrm>
        </p:spPr>
        <p:txBody>
          <a:bodyPr>
            <a:normAutofit/>
          </a:bodyPr>
          <a:lstStyle/>
          <a:p>
            <a:r>
              <a:rPr lang="en-US" sz="3000" dirty="0"/>
              <a:t>YUNUS FEBRIANSYAH</a:t>
            </a:r>
          </a:p>
        </p:txBody>
      </p:sp>
      <p:sp>
        <p:nvSpPr>
          <p:cNvPr id="40" name="Slide Number Placeholder 39">
            <a:extLst>
              <a:ext uri="{FF2B5EF4-FFF2-40B4-BE49-F238E27FC236}">
                <a16:creationId xmlns:a16="http://schemas.microsoft.com/office/drawing/2014/main" id="{3FDADECE-BF65-44C8-B523-E1DC603B05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88F610-7B7C-44F0-8FE6-F62371B7351D}" type="slidenum"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3D4149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68576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70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3D4149">
                  <a:lumMod val="60000"/>
                  <a:lumOff val="4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A3E3DF9-147A-45DF-8408-C428267702A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167594"/>
            <a:ext cx="1691764" cy="16917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C7E3149-3E36-4EFB-B063-B3CE0D19CB4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56" t="11151" r="59830" b="25801"/>
          <a:stretch/>
        </p:blipFill>
        <p:spPr>
          <a:xfrm>
            <a:off x="2411761" y="1051285"/>
            <a:ext cx="1506512" cy="1809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094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003900" y="2871204"/>
            <a:ext cx="3888432" cy="636650"/>
          </a:xfrm>
        </p:spPr>
        <p:txBody>
          <a:bodyPr/>
          <a:lstStyle/>
          <a:p>
            <a:r>
              <a:rPr lang="en-US" altLang="ko-KR" sz="4400" dirty="0">
                <a:latin typeface="Myriad Pro" panose="020B0503030403020204" pitchFamily="34" charset="0"/>
                <a:ea typeface="맑은 고딕" pitchFamily="50" charset="-127"/>
              </a:rPr>
              <a:t>IF MAJEMUK /</a:t>
            </a:r>
            <a:endParaRPr lang="en-US" altLang="ko-KR" dirty="0">
              <a:latin typeface="Myriad Pro" panose="020B0503030403020204" pitchFamily="34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>
              <a:spcBef>
                <a:spcPts val="0"/>
              </a:spcBef>
              <a:defRPr/>
            </a:pPr>
            <a:r>
              <a:rPr lang="en-US" altLang="ko-KR" dirty="0">
                <a:latin typeface="Myriad Pro" panose="020B0503030403020204" pitchFamily="34" charset="0"/>
              </a:rPr>
              <a:t>Yunus Febriansyah.</a:t>
            </a:r>
          </a:p>
          <a:p>
            <a:pPr>
              <a:spcBef>
                <a:spcPts val="0"/>
              </a:spcBef>
              <a:defRPr/>
            </a:pPr>
            <a:r>
              <a:rPr lang="en-US" altLang="ko-KR" dirty="0" err="1">
                <a:latin typeface="Myriad Pro" panose="020B0503030403020204" pitchFamily="34" charset="0"/>
              </a:rPr>
              <a:t>Referensi</a:t>
            </a:r>
            <a:r>
              <a:rPr lang="en-US" altLang="ko-KR" dirty="0">
                <a:latin typeface="Myriad Pro" panose="020B0503030403020204" pitchFamily="34" charset="0"/>
              </a:rPr>
              <a:t> </a:t>
            </a:r>
            <a:r>
              <a:rPr lang="en-US" altLang="ko-KR" dirty="0" err="1">
                <a:latin typeface="Myriad Pro" panose="020B0503030403020204" pitchFamily="34" charset="0"/>
              </a:rPr>
              <a:t>dari</a:t>
            </a:r>
            <a:r>
              <a:rPr lang="en-US" altLang="ko-KR" dirty="0">
                <a:latin typeface="Myriad Pro" panose="020B0503030403020204" pitchFamily="34" charset="0"/>
              </a:rPr>
              <a:t> Bapak </a:t>
            </a:r>
            <a:r>
              <a:rPr lang="en-US" altLang="ko-KR" dirty="0" err="1">
                <a:latin typeface="Myriad Pro" panose="020B0503030403020204" pitchFamily="34" charset="0"/>
              </a:rPr>
              <a:t>Ferico</a:t>
            </a:r>
            <a:r>
              <a:rPr lang="en-US" altLang="ko-KR" dirty="0">
                <a:latin typeface="Myriad Pro" panose="020B0503030403020204" pitchFamily="34" charset="0"/>
              </a:rPr>
              <a:t> </a:t>
            </a:r>
            <a:r>
              <a:rPr lang="en-US" altLang="ko-KR" dirty="0" err="1">
                <a:latin typeface="Myriad Pro" panose="020B0503030403020204" pitchFamily="34" charset="0"/>
              </a:rPr>
              <a:t>Pasaribu</a:t>
            </a:r>
            <a:r>
              <a:rPr lang="en-US" altLang="ko-KR" dirty="0">
                <a:latin typeface="Myriad Pro" panose="020B0503030403020204" pitchFamily="34" charset="0"/>
              </a:rPr>
              <a:t> &amp; Google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860A187C-297D-4256-8D90-F995FB56BC5A}"/>
              </a:ext>
            </a:extLst>
          </p:cNvPr>
          <p:cNvSpPr txBox="1">
            <a:spLocks/>
          </p:cNvSpPr>
          <p:nvPr/>
        </p:nvSpPr>
        <p:spPr>
          <a:xfrm>
            <a:off x="5003900" y="3363838"/>
            <a:ext cx="3888432" cy="636650"/>
          </a:xfrm>
          <a:prstGeom prst="rect">
            <a:avLst/>
          </a:prstGeom>
        </p:spPr>
        <p:txBody>
          <a:bodyPr anchor="ctr"/>
          <a:lstStyle>
            <a:lvl1pPr marL="0" indent="0" algn="r" defTabSz="914400" rtl="0" eaLnBrk="1" latinLnBrk="1" hangingPunct="1">
              <a:lnSpc>
                <a:spcPct val="100000"/>
              </a:lnSpc>
              <a:spcBef>
                <a:spcPct val="20000"/>
              </a:spcBef>
              <a:buFont typeface="Arial" pitchFamily="34" charset="0"/>
              <a:buNone/>
              <a:defRPr sz="3600" b="1" kern="1200" baseline="0">
                <a:solidFill>
                  <a:schemeClr val="accent2"/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Myriad Pro" panose="020B0503030403020204" pitchFamily="34" charset="0"/>
                <a:ea typeface="맑은 고딕" pitchFamily="50" charset="-127"/>
                <a:cs typeface="Arial" pitchFamily="34" charset="0"/>
              </a:rPr>
              <a:t>IF BERSARANG</a:t>
            </a:r>
            <a:endParaRPr kumimoji="0" lang="en-US" altLang="ko-KR" sz="24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Myriad Pro" panose="020B0503030403020204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7334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  <p:bldP spid="7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699542"/>
            <a:ext cx="9144000" cy="576064"/>
          </a:xfrm>
        </p:spPr>
        <p:txBody>
          <a:bodyPr/>
          <a:lstStyle/>
          <a:p>
            <a:r>
              <a:rPr lang="en-US" altLang="ko-KR" sz="4000" b="1" dirty="0" err="1">
                <a:latin typeface="Myriad Pro" panose="020B0503030403020204" pitchFamily="34" charset="0"/>
              </a:rPr>
              <a:t>Pengertian</a:t>
            </a:r>
            <a:endParaRPr lang="ko-KR" altLang="en-US" sz="4000" b="1" dirty="0">
              <a:latin typeface="Myriad Pro" panose="020B0503030403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15616" y="1419622"/>
            <a:ext cx="7200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id-ID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Digunakan</a:t>
            </a:r>
            <a:r>
              <a:rPr kumimoji="1" lang="en-US" altLang="id-ID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kumimoji="1" lang="en-US" altLang="id-ID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jika</a:t>
            </a:r>
            <a:r>
              <a:rPr kumimoji="1" lang="en-US" altLang="id-ID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kumimoji="1" lang="en-US" altLang="id-ID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pemilihan</a:t>
            </a:r>
            <a:r>
              <a:rPr kumimoji="1" lang="en-US" altLang="id-ID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kumimoji="1" lang="en-US" altLang="id-ID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memberikan</a:t>
            </a:r>
            <a:r>
              <a:rPr kumimoji="1" lang="en-US" altLang="id-ID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kumimoji="1" lang="id-ID" altLang="id-ID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lebih dari </a:t>
            </a:r>
            <a:r>
              <a:rPr kumimoji="1" lang="en-US" altLang="id-ID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dua</a:t>
            </a:r>
            <a:r>
              <a:rPr kumimoji="1" lang="en-US" altLang="id-ID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kumimoji="1" lang="en-US" altLang="id-ID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alternatif</a:t>
            </a:r>
            <a:r>
              <a:rPr kumimoji="1" lang="en-US" altLang="id-ID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kumimoji="1" lang="en-US" altLang="id-ID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pilihan</a:t>
            </a:r>
            <a:endParaRPr kumimoji="1" lang="id-ID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3637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2E15334-6BCA-4721-A3F8-9D7FF937ED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 err="1">
                <a:latin typeface="Myriad Pro" panose="020B0503030403020204" pitchFamily="34" charset="0"/>
              </a:rPr>
              <a:t>Analogi</a:t>
            </a:r>
            <a:endParaRPr lang="en-ID" b="1" dirty="0">
              <a:latin typeface="Myriad Pro" panose="020B0503030403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BB89730-F7BA-4DF7-97FA-21733B465B4C}"/>
              </a:ext>
            </a:extLst>
          </p:cNvPr>
          <p:cNvSpPr/>
          <p:nvPr/>
        </p:nvSpPr>
        <p:spPr>
          <a:xfrm>
            <a:off x="3743908" y="915566"/>
            <a:ext cx="1656184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bas Neue" panose="020B0606020202050201" pitchFamily="34" charset="0"/>
                <a:ea typeface="Tahoma" panose="020B0604030504040204" pitchFamily="34" charset="0"/>
                <a:cs typeface="Tahoma" panose="020B0604030504040204" pitchFamily="34" charset="0"/>
              </a:rPr>
              <a:t>IF TUNGGAL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4C2FBE-4979-4C01-B4BF-20C1FED34E8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16" y="1512658"/>
            <a:ext cx="864096" cy="864096"/>
          </a:xfrm>
          <a:prstGeom prst="rect">
            <a:avLst/>
          </a:prstGeom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412654E2-439E-49D7-BD71-E8FC7663221D}"/>
              </a:ext>
            </a:extLst>
          </p:cNvPr>
          <p:cNvSpPr/>
          <p:nvPr/>
        </p:nvSpPr>
        <p:spPr>
          <a:xfrm>
            <a:off x="1403648" y="1863987"/>
            <a:ext cx="3312368" cy="279321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0755380-252F-4A86-835D-B86EC01D803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192" y="1555904"/>
            <a:ext cx="1012011" cy="77155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7F15F7B-0605-4E0A-B7C1-232CA0EFB4EF}"/>
              </a:ext>
            </a:extLst>
          </p:cNvPr>
          <p:cNvSpPr/>
          <p:nvPr/>
        </p:nvSpPr>
        <p:spPr>
          <a:xfrm>
            <a:off x="7376406" y="1742037"/>
            <a:ext cx="727892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 w="0"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Myriad Pro" panose="020B0503030403020204" pitchFamily="34" charset="0"/>
                <a:cs typeface="+mn-cs"/>
              </a:rPr>
              <a:t>Adi</a:t>
            </a:r>
            <a:endParaRPr kumimoji="0" lang="en-US" sz="5400" b="1" i="0" u="none" strike="noStrike" kern="1200" cap="none" spc="0" normalizeH="0" baseline="0" noProof="0" dirty="0">
              <a:ln w="0"/>
              <a:solidFill>
                <a:prstClr val="white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Myriad Pro" panose="020B0503030403020204" pitchFamily="34" charset="0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4EAD1E7-5603-4172-B7C6-66016EF973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4295" y="1328507"/>
            <a:ext cx="547865" cy="1122905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D5F43A0C-14EB-44D1-9A95-C2F8B5333AA0}"/>
              </a:ext>
            </a:extLst>
          </p:cNvPr>
          <p:cNvSpPr/>
          <p:nvPr/>
        </p:nvSpPr>
        <p:spPr>
          <a:xfrm>
            <a:off x="5868144" y="1912455"/>
            <a:ext cx="432048" cy="230854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D2C7DBDB-89E9-41E9-94DF-A9EBB7F738C0}"/>
              </a:ext>
            </a:extLst>
          </p:cNvPr>
          <p:cNvSpPr/>
          <p:nvPr/>
        </p:nvSpPr>
        <p:spPr>
          <a:xfrm rot="2302190">
            <a:off x="5850691" y="2442730"/>
            <a:ext cx="1075354" cy="317926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D7DABB4-B71B-4654-BB1A-D369330F5FDA}"/>
              </a:ext>
            </a:extLst>
          </p:cNvPr>
          <p:cNvSpPr/>
          <p:nvPr/>
        </p:nvSpPr>
        <p:spPr>
          <a:xfrm>
            <a:off x="5353898" y="1453424"/>
            <a:ext cx="60946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Myriad Pro" panose="020B0503030403020204" pitchFamily="34" charset="0"/>
                <a:cs typeface="+mn-cs"/>
              </a:rPr>
              <a:t>X</a:t>
            </a:r>
            <a:endParaRPr kumimoji="0" lang="en-US" sz="9600" b="1" i="0" u="none" strike="noStrike" kern="1200" cap="none" spc="0" normalizeH="0" baseline="0" noProof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Myriad Pro" panose="020B0503030403020204" pitchFamily="34" charset="0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1170447-0F78-4E62-9CE1-7483500C55DB}"/>
              </a:ext>
            </a:extLst>
          </p:cNvPr>
          <p:cNvSpPr/>
          <p:nvPr/>
        </p:nvSpPr>
        <p:spPr>
          <a:xfrm>
            <a:off x="3709079" y="2740400"/>
            <a:ext cx="1656184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bas Neue" panose="020B0606020202050201" pitchFamily="34" charset="0"/>
                <a:ea typeface="Tahoma" panose="020B0604030504040204" pitchFamily="34" charset="0"/>
                <a:cs typeface="Tahoma" panose="020B0604030504040204" pitchFamily="34" charset="0"/>
              </a:rPr>
              <a:t>IF GANDA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19615737-0C2D-432E-8A7A-8635D2FEF976}"/>
              </a:ext>
            </a:extLst>
          </p:cNvPr>
          <p:cNvSpPr/>
          <p:nvPr/>
        </p:nvSpPr>
        <p:spPr>
          <a:xfrm>
            <a:off x="1475656" y="3549160"/>
            <a:ext cx="3312368" cy="279321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4E5B6CE-852F-4D44-853F-A8DEB10735E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200" y="3241077"/>
            <a:ext cx="1012011" cy="77155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EC4AB234-DF13-4623-BBBE-805E126944FE}"/>
              </a:ext>
            </a:extLst>
          </p:cNvPr>
          <p:cNvSpPr/>
          <p:nvPr/>
        </p:nvSpPr>
        <p:spPr>
          <a:xfrm>
            <a:off x="7448414" y="3427210"/>
            <a:ext cx="727892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 w="0"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Myriad Pro" panose="020B0503030403020204" pitchFamily="34" charset="0"/>
                <a:cs typeface="+mn-cs"/>
              </a:rPr>
              <a:t>Adi</a:t>
            </a:r>
            <a:endParaRPr kumimoji="0" lang="en-US" sz="5400" b="1" i="0" u="none" strike="noStrike" kern="1200" cap="none" spc="0" normalizeH="0" baseline="0" noProof="0" dirty="0">
              <a:ln w="0"/>
              <a:solidFill>
                <a:prstClr val="white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Myriad Pro" panose="020B0503030403020204" pitchFamily="34" charset="0"/>
              <a:cs typeface="+mn-cs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8B3DCD2-4FF4-4B00-8689-B6F5D3B43C3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16" y="3264391"/>
            <a:ext cx="864096" cy="86409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1BFAE6F-51DC-4C73-B8C4-EA17B5DA300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4295" y="3080240"/>
            <a:ext cx="547865" cy="1122905"/>
          </a:xfrm>
          <a:prstGeom prst="rect">
            <a:avLst/>
          </a:prstGeom>
        </p:spPr>
      </p:pic>
      <p:sp>
        <p:nvSpPr>
          <p:cNvPr id="20" name="Arrow: Right 19">
            <a:extLst>
              <a:ext uri="{FF2B5EF4-FFF2-40B4-BE49-F238E27FC236}">
                <a16:creationId xmlns:a16="http://schemas.microsoft.com/office/drawing/2014/main" id="{8FB82269-5046-4B56-9716-E0584B5FD785}"/>
              </a:ext>
            </a:extLst>
          </p:cNvPr>
          <p:cNvSpPr/>
          <p:nvPr/>
        </p:nvSpPr>
        <p:spPr>
          <a:xfrm>
            <a:off x="5902101" y="3660150"/>
            <a:ext cx="432048" cy="230854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091A7D4-3F0F-46A6-82CA-4F94C12C42AE}"/>
              </a:ext>
            </a:extLst>
          </p:cNvPr>
          <p:cNvSpPr/>
          <p:nvPr/>
        </p:nvSpPr>
        <p:spPr>
          <a:xfrm>
            <a:off x="5387855" y="3201119"/>
            <a:ext cx="60946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Myriad Pro" panose="020B0503030403020204" pitchFamily="34" charset="0"/>
                <a:cs typeface="+mn-cs"/>
              </a:rPr>
              <a:t>X</a:t>
            </a:r>
            <a:endParaRPr kumimoji="0" lang="en-US" sz="9600" b="1" i="0" u="none" strike="noStrike" kern="1200" cap="none" spc="0" normalizeH="0" baseline="0" noProof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Myriad Pro" panose="020B0503030403020204" pitchFamily="34" charset="0"/>
              <a:cs typeface="+mn-cs"/>
            </a:endParaRPr>
          </a:p>
        </p:txBody>
      </p:sp>
      <p:sp>
        <p:nvSpPr>
          <p:cNvPr id="6" name="Arrow: Left 5">
            <a:extLst>
              <a:ext uri="{FF2B5EF4-FFF2-40B4-BE49-F238E27FC236}">
                <a16:creationId xmlns:a16="http://schemas.microsoft.com/office/drawing/2014/main" id="{BFE61361-CE50-4BFE-95D3-8AABDAEF0B8D}"/>
              </a:ext>
            </a:extLst>
          </p:cNvPr>
          <p:cNvSpPr/>
          <p:nvPr/>
        </p:nvSpPr>
        <p:spPr>
          <a:xfrm>
            <a:off x="2663788" y="4105667"/>
            <a:ext cx="4248472" cy="279321"/>
          </a:xfrm>
          <a:prstGeom prst="lef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1EA8441-794B-4AB0-BA76-9F8FE55987CB}"/>
              </a:ext>
            </a:extLst>
          </p:cNvPr>
          <p:cNvSpPr/>
          <p:nvPr/>
        </p:nvSpPr>
        <p:spPr>
          <a:xfrm>
            <a:off x="1403648" y="3939902"/>
            <a:ext cx="1224438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 err="1">
                <a:ln w="0"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Myriad Pro" panose="020B0503030403020204" pitchFamily="34" charset="0"/>
                <a:cs typeface="+mn-cs"/>
              </a:rPr>
              <a:t>Pulang</a:t>
            </a:r>
            <a:endParaRPr kumimoji="0" lang="en-US" sz="5400" b="0" i="0" u="none" strike="noStrike" kern="1200" cap="none" spc="0" normalizeH="0" baseline="0" noProof="0" dirty="0">
              <a:ln w="0"/>
              <a:solidFill>
                <a:prstClr val="white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Myriad Pro" panose="020B0503030403020204" pitchFamily="34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20610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2E15334-6BCA-4721-A3F8-9D7FF937ED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 err="1">
                <a:latin typeface="Myriad Pro" panose="020B0503030403020204" pitchFamily="34" charset="0"/>
              </a:rPr>
              <a:t>Analogi</a:t>
            </a:r>
            <a:endParaRPr lang="en-ID" b="1" dirty="0">
              <a:latin typeface="Myriad Pro" panose="020B0503030403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BB89730-F7BA-4DF7-97FA-21733B465B4C}"/>
              </a:ext>
            </a:extLst>
          </p:cNvPr>
          <p:cNvSpPr/>
          <p:nvPr/>
        </p:nvSpPr>
        <p:spPr>
          <a:xfrm>
            <a:off x="3743908" y="915566"/>
            <a:ext cx="1656184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bas Neue" panose="020B0606020202050201" pitchFamily="34" charset="0"/>
                <a:ea typeface="Tahoma" panose="020B0604030504040204" pitchFamily="34" charset="0"/>
                <a:cs typeface="Tahoma" panose="020B0604030504040204" pitchFamily="34" charset="0"/>
              </a:rPr>
              <a:t>IF MAJEMUK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19615737-0C2D-432E-8A7A-8635D2FEF976}"/>
              </a:ext>
            </a:extLst>
          </p:cNvPr>
          <p:cNvSpPr/>
          <p:nvPr/>
        </p:nvSpPr>
        <p:spPr>
          <a:xfrm>
            <a:off x="1475656" y="1871721"/>
            <a:ext cx="3312368" cy="279321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4E5B6CE-852F-4D44-853F-A8DEB10735E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200" y="1563638"/>
            <a:ext cx="1012011" cy="77155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EC4AB234-DF13-4623-BBBE-805E126944FE}"/>
              </a:ext>
            </a:extLst>
          </p:cNvPr>
          <p:cNvSpPr/>
          <p:nvPr/>
        </p:nvSpPr>
        <p:spPr>
          <a:xfrm>
            <a:off x="7448414" y="1749771"/>
            <a:ext cx="727892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 w="0"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Myriad Pro" panose="020B0503030403020204" pitchFamily="34" charset="0"/>
                <a:cs typeface="+mn-cs"/>
              </a:rPr>
              <a:t>Adi</a:t>
            </a:r>
            <a:endParaRPr kumimoji="0" lang="en-US" sz="5400" b="1" i="0" u="none" strike="noStrike" kern="1200" cap="none" spc="0" normalizeH="0" baseline="0" noProof="0" dirty="0">
              <a:ln w="0"/>
              <a:solidFill>
                <a:prstClr val="white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Myriad Pro" panose="020B0503030403020204" pitchFamily="34" charset="0"/>
              <a:cs typeface="+mn-cs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8B3DCD2-4FF4-4B00-8689-B6F5D3B43C3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211" y="1586952"/>
            <a:ext cx="864096" cy="864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833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2E15334-6BCA-4721-A3F8-9D7FF937ED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 err="1">
                <a:latin typeface="Myriad Pro" panose="020B0503030403020204" pitchFamily="34" charset="0"/>
              </a:rPr>
              <a:t>Analogi</a:t>
            </a:r>
            <a:endParaRPr lang="en-ID" b="1" dirty="0">
              <a:latin typeface="Myriad Pro" panose="020B0503030403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BB89730-F7BA-4DF7-97FA-21733B465B4C}"/>
              </a:ext>
            </a:extLst>
          </p:cNvPr>
          <p:cNvSpPr/>
          <p:nvPr/>
        </p:nvSpPr>
        <p:spPr>
          <a:xfrm>
            <a:off x="3743908" y="915566"/>
            <a:ext cx="1656184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bas Neue" panose="020B0606020202050201" pitchFamily="34" charset="0"/>
                <a:ea typeface="Tahoma" panose="020B0604030504040204" pitchFamily="34" charset="0"/>
                <a:cs typeface="Tahoma" panose="020B0604030504040204" pitchFamily="34" charset="0"/>
              </a:rPr>
              <a:t>IF MAJEMUK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19615737-0C2D-432E-8A7A-8635D2FEF976}"/>
              </a:ext>
            </a:extLst>
          </p:cNvPr>
          <p:cNvSpPr/>
          <p:nvPr/>
        </p:nvSpPr>
        <p:spPr>
          <a:xfrm>
            <a:off x="1475656" y="1871721"/>
            <a:ext cx="3312368" cy="279321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4E5B6CE-852F-4D44-853F-A8DEB10735E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200" y="1563638"/>
            <a:ext cx="1012011" cy="77155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EC4AB234-DF13-4623-BBBE-805E126944FE}"/>
              </a:ext>
            </a:extLst>
          </p:cNvPr>
          <p:cNvSpPr/>
          <p:nvPr/>
        </p:nvSpPr>
        <p:spPr>
          <a:xfrm>
            <a:off x="7448414" y="1749771"/>
            <a:ext cx="727892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 w="0"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Myriad Pro" panose="020B0503030403020204" pitchFamily="34" charset="0"/>
                <a:cs typeface="+mn-cs"/>
              </a:rPr>
              <a:t>Adi</a:t>
            </a:r>
            <a:endParaRPr kumimoji="0" lang="en-US" sz="5400" b="1" i="0" u="none" strike="noStrike" kern="1200" cap="none" spc="0" normalizeH="0" baseline="0" noProof="0" dirty="0">
              <a:ln w="0"/>
              <a:solidFill>
                <a:prstClr val="white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Myriad Pro" panose="020B0503030403020204" pitchFamily="34" charset="0"/>
              <a:cs typeface="+mn-cs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8B3DCD2-4FF4-4B00-8689-B6F5D3B43C3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8118" y="1586952"/>
            <a:ext cx="864096" cy="86409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1BFAE6F-51DC-4C73-B8C4-EA17B5DA300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4295" y="1402801"/>
            <a:ext cx="547865" cy="1122905"/>
          </a:xfrm>
          <a:prstGeom prst="rect">
            <a:avLst/>
          </a:prstGeom>
        </p:spPr>
      </p:pic>
      <p:sp>
        <p:nvSpPr>
          <p:cNvPr id="20" name="Arrow: Right 19">
            <a:extLst>
              <a:ext uri="{FF2B5EF4-FFF2-40B4-BE49-F238E27FC236}">
                <a16:creationId xmlns:a16="http://schemas.microsoft.com/office/drawing/2014/main" id="{8FB82269-5046-4B56-9716-E0584B5FD785}"/>
              </a:ext>
            </a:extLst>
          </p:cNvPr>
          <p:cNvSpPr/>
          <p:nvPr/>
        </p:nvSpPr>
        <p:spPr>
          <a:xfrm>
            <a:off x="5902101" y="1982711"/>
            <a:ext cx="432048" cy="230854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091A7D4-3F0F-46A6-82CA-4F94C12C42AE}"/>
              </a:ext>
            </a:extLst>
          </p:cNvPr>
          <p:cNvSpPr/>
          <p:nvPr/>
        </p:nvSpPr>
        <p:spPr>
          <a:xfrm>
            <a:off x="5387855" y="1523680"/>
            <a:ext cx="60946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Myriad Pro" panose="020B0503030403020204" pitchFamily="34" charset="0"/>
                <a:cs typeface="+mn-cs"/>
              </a:rPr>
              <a:t>X</a:t>
            </a:r>
            <a:endParaRPr kumimoji="0" lang="en-US" sz="9600" b="1" i="0" u="none" strike="noStrike" kern="1200" cap="none" spc="0" normalizeH="0" baseline="0" noProof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Myriad Pro" panose="020B0503030403020204" pitchFamily="34" charset="0"/>
              <a:cs typeface="+mn-cs"/>
            </a:endParaRP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93F7B0C7-3599-4D3E-AC92-DF505C703CD9}"/>
              </a:ext>
            </a:extLst>
          </p:cNvPr>
          <p:cNvSpPr/>
          <p:nvPr/>
        </p:nvSpPr>
        <p:spPr>
          <a:xfrm rot="6151528">
            <a:off x="5326984" y="2729069"/>
            <a:ext cx="652469" cy="279321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A51CF7A-474A-4955-8713-233E53269A0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4" y="4011910"/>
            <a:ext cx="1012011" cy="77155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FF508531-7C4E-4FAE-8C97-9F7D56D65A2B}"/>
              </a:ext>
            </a:extLst>
          </p:cNvPr>
          <p:cNvSpPr/>
          <p:nvPr/>
        </p:nvSpPr>
        <p:spPr>
          <a:xfrm>
            <a:off x="5884083" y="4198043"/>
            <a:ext cx="688202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 w="0"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Myriad Pro" panose="020B0503030403020204" pitchFamily="34" charset="0"/>
                <a:cs typeface="+mn-cs"/>
              </a:rPr>
              <a:t>Edi</a:t>
            </a:r>
            <a:endParaRPr kumimoji="0" lang="en-US" sz="5400" b="1" i="0" u="none" strike="noStrike" kern="1200" cap="none" spc="0" normalizeH="0" baseline="0" noProof="0" dirty="0">
              <a:ln w="0"/>
              <a:solidFill>
                <a:prstClr val="white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Myriad Pro" panose="020B0503030403020204" pitchFamily="34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33052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/>
      <p:bldP spid="11" grpId="0" animBg="1"/>
      <p:bldP spid="22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2E15334-6BCA-4721-A3F8-9D7FF937ED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 err="1">
                <a:latin typeface="Myriad Pro" panose="020B0503030403020204" pitchFamily="34" charset="0"/>
              </a:rPr>
              <a:t>Analogi</a:t>
            </a:r>
            <a:endParaRPr lang="en-ID" b="1" dirty="0">
              <a:latin typeface="Myriad Pro" panose="020B0503030403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BB89730-F7BA-4DF7-97FA-21733B465B4C}"/>
              </a:ext>
            </a:extLst>
          </p:cNvPr>
          <p:cNvSpPr/>
          <p:nvPr/>
        </p:nvSpPr>
        <p:spPr>
          <a:xfrm>
            <a:off x="3743908" y="915566"/>
            <a:ext cx="1656184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bas Neue" panose="020B0606020202050201" pitchFamily="34" charset="0"/>
                <a:ea typeface="Tahoma" panose="020B0604030504040204" pitchFamily="34" charset="0"/>
                <a:cs typeface="Tahoma" panose="020B0604030504040204" pitchFamily="34" charset="0"/>
              </a:rPr>
              <a:t>IF MAJEMUK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19615737-0C2D-432E-8A7A-8635D2FEF976}"/>
              </a:ext>
            </a:extLst>
          </p:cNvPr>
          <p:cNvSpPr/>
          <p:nvPr/>
        </p:nvSpPr>
        <p:spPr>
          <a:xfrm>
            <a:off x="1475656" y="1871721"/>
            <a:ext cx="3312368" cy="279321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4E5B6CE-852F-4D44-853F-A8DEB10735E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200" y="1563638"/>
            <a:ext cx="1012011" cy="77155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EC4AB234-DF13-4623-BBBE-805E126944FE}"/>
              </a:ext>
            </a:extLst>
          </p:cNvPr>
          <p:cNvSpPr/>
          <p:nvPr/>
        </p:nvSpPr>
        <p:spPr>
          <a:xfrm>
            <a:off x="7448414" y="1749771"/>
            <a:ext cx="727892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 w="0"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Myriad Pro" panose="020B0503030403020204" pitchFamily="34" charset="0"/>
                <a:cs typeface="+mn-cs"/>
              </a:rPr>
              <a:t>Adi</a:t>
            </a:r>
            <a:endParaRPr kumimoji="0" lang="en-US" sz="5400" b="1" i="0" u="none" strike="noStrike" kern="1200" cap="none" spc="0" normalizeH="0" baseline="0" noProof="0" dirty="0">
              <a:ln w="0"/>
              <a:solidFill>
                <a:prstClr val="white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Myriad Pro" panose="020B0503030403020204" pitchFamily="34" charset="0"/>
              <a:cs typeface="+mn-cs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1BFAE6F-51DC-4C73-B8C4-EA17B5DA300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4295" y="1402801"/>
            <a:ext cx="547865" cy="1122905"/>
          </a:xfrm>
          <a:prstGeom prst="rect">
            <a:avLst/>
          </a:prstGeom>
        </p:spPr>
      </p:pic>
      <p:sp>
        <p:nvSpPr>
          <p:cNvPr id="20" name="Arrow: Right 19">
            <a:extLst>
              <a:ext uri="{FF2B5EF4-FFF2-40B4-BE49-F238E27FC236}">
                <a16:creationId xmlns:a16="http://schemas.microsoft.com/office/drawing/2014/main" id="{8FB82269-5046-4B56-9716-E0584B5FD785}"/>
              </a:ext>
            </a:extLst>
          </p:cNvPr>
          <p:cNvSpPr/>
          <p:nvPr/>
        </p:nvSpPr>
        <p:spPr>
          <a:xfrm>
            <a:off x="5902101" y="1982711"/>
            <a:ext cx="432048" cy="230854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091A7D4-3F0F-46A6-82CA-4F94C12C42AE}"/>
              </a:ext>
            </a:extLst>
          </p:cNvPr>
          <p:cNvSpPr/>
          <p:nvPr/>
        </p:nvSpPr>
        <p:spPr>
          <a:xfrm>
            <a:off x="5387855" y="1523680"/>
            <a:ext cx="60946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Myriad Pro" panose="020B0503030403020204" pitchFamily="34" charset="0"/>
                <a:cs typeface="+mn-cs"/>
              </a:rPr>
              <a:t>X</a:t>
            </a:r>
            <a:endParaRPr kumimoji="0" lang="en-US" sz="9600" b="1" i="0" u="none" strike="noStrike" kern="1200" cap="none" spc="0" normalizeH="0" baseline="0" noProof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Myriad Pro" panose="020B0503030403020204" pitchFamily="34" charset="0"/>
              <a:cs typeface="+mn-cs"/>
            </a:endParaRP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93F7B0C7-3599-4D3E-AC92-DF505C703CD9}"/>
              </a:ext>
            </a:extLst>
          </p:cNvPr>
          <p:cNvSpPr/>
          <p:nvPr/>
        </p:nvSpPr>
        <p:spPr>
          <a:xfrm rot="6151528">
            <a:off x="5326984" y="2729069"/>
            <a:ext cx="652469" cy="279321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A51CF7A-474A-4955-8713-233E53269A0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1808" y="4288079"/>
            <a:ext cx="1012011" cy="77155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FF508531-7C4E-4FAE-8C97-9F7D56D65A2B}"/>
              </a:ext>
            </a:extLst>
          </p:cNvPr>
          <p:cNvSpPr/>
          <p:nvPr/>
        </p:nvSpPr>
        <p:spPr>
          <a:xfrm>
            <a:off x="5737867" y="4474212"/>
            <a:ext cx="688202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 w="0"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Myriad Pro" panose="020B0503030403020204" pitchFamily="34" charset="0"/>
                <a:cs typeface="+mn-cs"/>
              </a:rPr>
              <a:t>Edi</a:t>
            </a:r>
            <a:endParaRPr kumimoji="0" lang="en-US" sz="5400" b="1" i="0" u="none" strike="noStrike" kern="1200" cap="none" spc="0" normalizeH="0" baseline="0" noProof="0" dirty="0">
              <a:ln w="0"/>
              <a:solidFill>
                <a:prstClr val="white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Myriad Pro" panose="020B0503030403020204" pitchFamily="34" charset="0"/>
              <a:cs typeface="+mn-cs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1FB95E81-BBEE-48B4-91BB-13BB28FEC12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4082" y="3164864"/>
            <a:ext cx="864096" cy="86409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480EFE2-8111-49CE-B871-273932AF8ED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0259" y="2980713"/>
            <a:ext cx="547865" cy="1122905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ED38D101-67CF-4487-B50E-58DB0FDD1E79}"/>
              </a:ext>
            </a:extLst>
          </p:cNvPr>
          <p:cNvSpPr/>
          <p:nvPr/>
        </p:nvSpPr>
        <p:spPr>
          <a:xfrm>
            <a:off x="5653819" y="3101592"/>
            <a:ext cx="60946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Myriad Pro" panose="020B0503030403020204" pitchFamily="34" charset="0"/>
                <a:cs typeface="+mn-cs"/>
              </a:rPr>
              <a:t>X</a:t>
            </a:r>
            <a:endParaRPr kumimoji="0" lang="en-US" sz="9600" b="1" i="0" u="none" strike="noStrike" kern="1200" cap="none" spc="0" normalizeH="0" baseline="0" noProof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Myriad Pro" panose="020B0503030403020204" pitchFamily="34" charset="0"/>
              <a:cs typeface="+mn-cs"/>
            </a:endParaRPr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81E1B88C-1608-432A-BAB4-E7CD3BA1A4B0}"/>
              </a:ext>
            </a:extLst>
          </p:cNvPr>
          <p:cNvSpPr/>
          <p:nvPr/>
        </p:nvSpPr>
        <p:spPr>
          <a:xfrm rot="8642239">
            <a:off x="5420638" y="4181691"/>
            <a:ext cx="326111" cy="217492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D1D929F-E38C-468B-9D02-00A2EE065733}"/>
              </a:ext>
            </a:extLst>
          </p:cNvPr>
          <p:cNvSpPr/>
          <p:nvPr/>
        </p:nvSpPr>
        <p:spPr>
          <a:xfrm>
            <a:off x="3188398" y="3542165"/>
            <a:ext cx="902811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 w="0"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Myriad Pro" panose="020B0503030403020204" pitchFamily="34" charset="0"/>
                <a:cs typeface="+mn-cs"/>
              </a:rPr>
              <a:t>……</a:t>
            </a:r>
            <a:endParaRPr kumimoji="0" lang="en-US" sz="5400" b="1" i="0" u="none" strike="noStrike" kern="1200" cap="none" spc="0" normalizeH="0" baseline="0" noProof="0" dirty="0">
              <a:ln w="0"/>
              <a:solidFill>
                <a:prstClr val="white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Myriad Pro" panose="020B0503030403020204" pitchFamily="34" charset="0"/>
              <a:cs typeface="+mn-cs"/>
            </a:endParaRPr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49F7AAF7-7D43-45C2-BC95-4351316BE597}"/>
              </a:ext>
            </a:extLst>
          </p:cNvPr>
          <p:cNvSpPr/>
          <p:nvPr/>
        </p:nvSpPr>
        <p:spPr>
          <a:xfrm rot="10800000">
            <a:off x="4065994" y="3649606"/>
            <a:ext cx="1012012" cy="308338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66320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 animBg="1"/>
      <p:bldP spid="27" grpId="0"/>
      <p:bldP spid="28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2E15334-6BCA-4721-A3F8-9D7FF937ED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 err="1">
                <a:latin typeface="Myriad Pro" panose="020B0503030403020204" pitchFamily="34" charset="0"/>
              </a:rPr>
              <a:t>Analogi</a:t>
            </a:r>
            <a:endParaRPr lang="en-ID" b="1" dirty="0">
              <a:latin typeface="Myriad Pro" panose="020B0503030403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BB89730-F7BA-4DF7-97FA-21733B465B4C}"/>
              </a:ext>
            </a:extLst>
          </p:cNvPr>
          <p:cNvSpPr/>
          <p:nvPr/>
        </p:nvSpPr>
        <p:spPr>
          <a:xfrm>
            <a:off x="3743908" y="915566"/>
            <a:ext cx="1656184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bas Neue" panose="020B0606020202050201" pitchFamily="34" charset="0"/>
                <a:ea typeface="Tahoma" panose="020B0604030504040204" pitchFamily="34" charset="0"/>
                <a:cs typeface="Tahoma" panose="020B0604030504040204" pitchFamily="34" charset="0"/>
              </a:rPr>
              <a:t>IF MAJEMUK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19615737-0C2D-432E-8A7A-8635D2FEF976}"/>
              </a:ext>
            </a:extLst>
          </p:cNvPr>
          <p:cNvSpPr/>
          <p:nvPr/>
        </p:nvSpPr>
        <p:spPr>
          <a:xfrm>
            <a:off x="1475656" y="1871721"/>
            <a:ext cx="3312368" cy="279321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4E5B6CE-852F-4D44-853F-A8DEB10735E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200" y="1563638"/>
            <a:ext cx="1012011" cy="77155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EC4AB234-DF13-4623-BBBE-805E126944FE}"/>
              </a:ext>
            </a:extLst>
          </p:cNvPr>
          <p:cNvSpPr/>
          <p:nvPr/>
        </p:nvSpPr>
        <p:spPr>
          <a:xfrm>
            <a:off x="7448414" y="1749771"/>
            <a:ext cx="727892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 w="0"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Myriad Pro" panose="020B0503030403020204" pitchFamily="34" charset="0"/>
                <a:cs typeface="+mn-cs"/>
              </a:rPr>
              <a:t>Adi</a:t>
            </a:r>
            <a:endParaRPr kumimoji="0" lang="en-US" sz="5400" b="1" i="0" u="none" strike="noStrike" kern="1200" cap="none" spc="0" normalizeH="0" baseline="0" noProof="0" dirty="0">
              <a:ln w="0"/>
              <a:solidFill>
                <a:prstClr val="white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Myriad Pro" panose="020B0503030403020204" pitchFamily="34" charset="0"/>
              <a:cs typeface="+mn-cs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1BFAE6F-51DC-4C73-B8C4-EA17B5DA300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4295" y="1402801"/>
            <a:ext cx="547865" cy="1122905"/>
          </a:xfrm>
          <a:prstGeom prst="rect">
            <a:avLst/>
          </a:prstGeom>
        </p:spPr>
      </p:pic>
      <p:sp>
        <p:nvSpPr>
          <p:cNvPr id="20" name="Arrow: Right 19">
            <a:extLst>
              <a:ext uri="{FF2B5EF4-FFF2-40B4-BE49-F238E27FC236}">
                <a16:creationId xmlns:a16="http://schemas.microsoft.com/office/drawing/2014/main" id="{8FB82269-5046-4B56-9716-E0584B5FD785}"/>
              </a:ext>
            </a:extLst>
          </p:cNvPr>
          <p:cNvSpPr/>
          <p:nvPr/>
        </p:nvSpPr>
        <p:spPr>
          <a:xfrm>
            <a:off x="5902101" y="1982711"/>
            <a:ext cx="432048" cy="230854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091A7D4-3F0F-46A6-82CA-4F94C12C42AE}"/>
              </a:ext>
            </a:extLst>
          </p:cNvPr>
          <p:cNvSpPr/>
          <p:nvPr/>
        </p:nvSpPr>
        <p:spPr>
          <a:xfrm>
            <a:off x="5387855" y="1523680"/>
            <a:ext cx="60946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Myriad Pro" panose="020B0503030403020204" pitchFamily="34" charset="0"/>
                <a:cs typeface="+mn-cs"/>
              </a:rPr>
              <a:t>X</a:t>
            </a:r>
            <a:endParaRPr kumimoji="0" lang="en-US" sz="9600" b="1" i="0" u="none" strike="noStrike" kern="1200" cap="none" spc="0" normalizeH="0" baseline="0" noProof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Myriad Pro" panose="020B0503030403020204" pitchFamily="34" charset="0"/>
              <a:cs typeface="+mn-cs"/>
            </a:endParaRP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93F7B0C7-3599-4D3E-AC92-DF505C703CD9}"/>
              </a:ext>
            </a:extLst>
          </p:cNvPr>
          <p:cNvSpPr/>
          <p:nvPr/>
        </p:nvSpPr>
        <p:spPr>
          <a:xfrm rot="6151528">
            <a:off x="5326984" y="2729069"/>
            <a:ext cx="652469" cy="279321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A51CF7A-474A-4955-8713-233E53269A0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1808" y="4288079"/>
            <a:ext cx="1012011" cy="77155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FF508531-7C4E-4FAE-8C97-9F7D56D65A2B}"/>
              </a:ext>
            </a:extLst>
          </p:cNvPr>
          <p:cNvSpPr/>
          <p:nvPr/>
        </p:nvSpPr>
        <p:spPr>
          <a:xfrm>
            <a:off x="5737867" y="4474212"/>
            <a:ext cx="688202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 w="0"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Myriad Pro" panose="020B0503030403020204" pitchFamily="34" charset="0"/>
                <a:cs typeface="+mn-cs"/>
              </a:rPr>
              <a:t>Edi</a:t>
            </a:r>
            <a:endParaRPr kumimoji="0" lang="en-US" sz="5400" b="1" i="0" u="none" strike="noStrike" kern="1200" cap="none" spc="0" normalizeH="0" baseline="0" noProof="0" dirty="0">
              <a:ln w="0"/>
              <a:solidFill>
                <a:prstClr val="white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Myriad Pro" panose="020B0503030403020204" pitchFamily="34" charset="0"/>
              <a:cs typeface="+mn-cs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1FB95E81-BBEE-48B4-91BB-13BB28FEC12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7905" y="3292741"/>
            <a:ext cx="864096" cy="86409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480EFE2-8111-49CE-B871-273932AF8ED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0259" y="2980713"/>
            <a:ext cx="547865" cy="1122905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ED38D101-67CF-4487-B50E-58DB0FDD1E79}"/>
              </a:ext>
            </a:extLst>
          </p:cNvPr>
          <p:cNvSpPr/>
          <p:nvPr/>
        </p:nvSpPr>
        <p:spPr>
          <a:xfrm>
            <a:off x="5653819" y="3101592"/>
            <a:ext cx="60946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Myriad Pro" panose="020B0503030403020204" pitchFamily="34" charset="0"/>
                <a:cs typeface="+mn-cs"/>
              </a:rPr>
              <a:t>X</a:t>
            </a:r>
            <a:endParaRPr kumimoji="0" lang="en-US" sz="9600" b="1" i="0" u="none" strike="noStrike" kern="1200" cap="none" spc="0" normalizeH="0" baseline="0" noProof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Myriad Pro" panose="020B0503030403020204" pitchFamily="34" charset="0"/>
              <a:cs typeface="+mn-cs"/>
            </a:endParaRPr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81E1B88C-1608-432A-BAB4-E7CD3BA1A4B0}"/>
              </a:ext>
            </a:extLst>
          </p:cNvPr>
          <p:cNvSpPr/>
          <p:nvPr/>
        </p:nvSpPr>
        <p:spPr>
          <a:xfrm rot="8642239">
            <a:off x="5420638" y="4181691"/>
            <a:ext cx="326111" cy="217492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D1D929F-E38C-468B-9D02-00A2EE065733}"/>
              </a:ext>
            </a:extLst>
          </p:cNvPr>
          <p:cNvSpPr/>
          <p:nvPr/>
        </p:nvSpPr>
        <p:spPr>
          <a:xfrm>
            <a:off x="3188398" y="3542165"/>
            <a:ext cx="902811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 w="0"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Myriad Pro" panose="020B0503030403020204" pitchFamily="34" charset="0"/>
                <a:cs typeface="+mn-cs"/>
              </a:rPr>
              <a:t>……</a:t>
            </a:r>
            <a:endParaRPr kumimoji="0" lang="en-US" sz="5400" b="1" i="0" u="none" strike="noStrike" kern="1200" cap="none" spc="0" normalizeH="0" baseline="0" noProof="0" dirty="0">
              <a:ln w="0"/>
              <a:solidFill>
                <a:prstClr val="white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Myriad Pro" panose="020B0503030403020204" pitchFamily="34" charset="0"/>
              <a:cs typeface="+mn-cs"/>
            </a:endParaRPr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49F7AAF7-7D43-45C2-BC95-4351316BE597}"/>
              </a:ext>
            </a:extLst>
          </p:cNvPr>
          <p:cNvSpPr/>
          <p:nvPr/>
        </p:nvSpPr>
        <p:spPr>
          <a:xfrm rot="10800000">
            <a:off x="4065994" y="3649606"/>
            <a:ext cx="1012012" cy="308338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18629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2E15334-6BCA-4721-A3F8-9D7FF937ED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 err="1">
                <a:latin typeface="Myriad Pro" panose="020B0503030403020204" pitchFamily="34" charset="0"/>
              </a:rPr>
              <a:t>Analogi</a:t>
            </a:r>
            <a:endParaRPr lang="en-ID" b="1" dirty="0">
              <a:latin typeface="Myriad Pro" panose="020B0503030403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BB89730-F7BA-4DF7-97FA-21733B465B4C}"/>
              </a:ext>
            </a:extLst>
          </p:cNvPr>
          <p:cNvSpPr/>
          <p:nvPr/>
        </p:nvSpPr>
        <p:spPr>
          <a:xfrm>
            <a:off x="3743908" y="915566"/>
            <a:ext cx="1656184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bas Neue" panose="020B0606020202050201" pitchFamily="34" charset="0"/>
                <a:ea typeface="Tahoma" panose="020B0604030504040204" pitchFamily="34" charset="0"/>
                <a:cs typeface="Tahoma" panose="020B0604030504040204" pitchFamily="34" charset="0"/>
              </a:rPr>
              <a:t>IF MAJEMUK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19615737-0C2D-432E-8A7A-8635D2FEF976}"/>
              </a:ext>
            </a:extLst>
          </p:cNvPr>
          <p:cNvSpPr/>
          <p:nvPr/>
        </p:nvSpPr>
        <p:spPr>
          <a:xfrm>
            <a:off x="1475656" y="1871721"/>
            <a:ext cx="3312368" cy="279321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4E5B6CE-852F-4D44-853F-A8DEB10735E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200" y="1563638"/>
            <a:ext cx="1012011" cy="77155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EC4AB234-DF13-4623-BBBE-805E126944FE}"/>
              </a:ext>
            </a:extLst>
          </p:cNvPr>
          <p:cNvSpPr/>
          <p:nvPr/>
        </p:nvSpPr>
        <p:spPr>
          <a:xfrm>
            <a:off x="7448414" y="1749771"/>
            <a:ext cx="727892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 w="0"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Myriad Pro" panose="020B0503030403020204" pitchFamily="34" charset="0"/>
                <a:cs typeface="+mn-cs"/>
              </a:rPr>
              <a:t>Adi</a:t>
            </a:r>
            <a:endParaRPr kumimoji="0" lang="en-US" sz="5400" b="1" i="0" u="none" strike="noStrike" kern="1200" cap="none" spc="0" normalizeH="0" baseline="0" noProof="0" dirty="0">
              <a:ln w="0"/>
              <a:solidFill>
                <a:prstClr val="white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Myriad Pro" panose="020B0503030403020204" pitchFamily="34" charset="0"/>
              <a:cs typeface="+mn-cs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1BFAE6F-51DC-4C73-B8C4-EA17B5DA300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4295" y="1402801"/>
            <a:ext cx="547865" cy="1122905"/>
          </a:xfrm>
          <a:prstGeom prst="rect">
            <a:avLst/>
          </a:prstGeom>
        </p:spPr>
      </p:pic>
      <p:sp>
        <p:nvSpPr>
          <p:cNvPr id="20" name="Arrow: Right 19">
            <a:extLst>
              <a:ext uri="{FF2B5EF4-FFF2-40B4-BE49-F238E27FC236}">
                <a16:creationId xmlns:a16="http://schemas.microsoft.com/office/drawing/2014/main" id="{8FB82269-5046-4B56-9716-E0584B5FD785}"/>
              </a:ext>
            </a:extLst>
          </p:cNvPr>
          <p:cNvSpPr/>
          <p:nvPr/>
        </p:nvSpPr>
        <p:spPr>
          <a:xfrm>
            <a:off x="5902101" y="1982711"/>
            <a:ext cx="432048" cy="230854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091A7D4-3F0F-46A6-82CA-4F94C12C42AE}"/>
              </a:ext>
            </a:extLst>
          </p:cNvPr>
          <p:cNvSpPr/>
          <p:nvPr/>
        </p:nvSpPr>
        <p:spPr>
          <a:xfrm>
            <a:off x="5387855" y="1523680"/>
            <a:ext cx="60946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Myriad Pro" panose="020B0503030403020204" pitchFamily="34" charset="0"/>
                <a:cs typeface="+mn-cs"/>
              </a:rPr>
              <a:t>X</a:t>
            </a:r>
            <a:endParaRPr kumimoji="0" lang="en-US" sz="9600" b="1" i="0" u="none" strike="noStrike" kern="1200" cap="none" spc="0" normalizeH="0" baseline="0" noProof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Myriad Pro" panose="020B0503030403020204" pitchFamily="34" charset="0"/>
              <a:cs typeface="+mn-cs"/>
            </a:endParaRP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93F7B0C7-3599-4D3E-AC92-DF505C703CD9}"/>
              </a:ext>
            </a:extLst>
          </p:cNvPr>
          <p:cNvSpPr/>
          <p:nvPr/>
        </p:nvSpPr>
        <p:spPr>
          <a:xfrm rot="6151528">
            <a:off x="5326984" y="2729069"/>
            <a:ext cx="652469" cy="279321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A51CF7A-474A-4955-8713-233E53269A0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1808" y="4288079"/>
            <a:ext cx="1012011" cy="77155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FF508531-7C4E-4FAE-8C97-9F7D56D65A2B}"/>
              </a:ext>
            </a:extLst>
          </p:cNvPr>
          <p:cNvSpPr/>
          <p:nvPr/>
        </p:nvSpPr>
        <p:spPr>
          <a:xfrm>
            <a:off x="5737867" y="4474212"/>
            <a:ext cx="688202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 w="0"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Myriad Pro" panose="020B0503030403020204" pitchFamily="34" charset="0"/>
                <a:cs typeface="+mn-cs"/>
              </a:rPr>
              <a:t>Edi</a:t>
            </a:r>
            <a:endParaRPr kumimoji="0" lang="en-US" sz="5400" b="1" i="0" u="none" strike="noStrike" kern="1200" cap="none" spc="0" normalizeH="0" baseline="0" noProof="0" dirty="0">
              <a:ln w="0"/>
              <a:solidFill>
                <a:prstClr val="white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Myriad Pro" panose="020B0503030403020204" pitchFamily="34" charset="0"/>
              <a:cs typeface="+mn-cs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1FB95E81-BBEE-48B4-91BB-13BB28FEC12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308" y="2087922"/>
            <a:ext cx="864096" cy="86409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480EFE2-8111-49CE-B871-273932AF8ED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0259" y="2980713"/>
            <a:ext cx="547865" cy="1122905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ED38D101-67CF-4487-B50E-58DB0FDD1E79}"/>
              </a:ext>
            </a:extLst>
          </p:cNvPr>
          <p:cNvSpPr/>
          <p:nvPr/>
        </p:nvSpPr>
        <p:spPr>
          <a:xfrm>
            <a:off x="5653819" y="3101592"/>
            <a:ext cx="60946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Myriad Pro" panose="020B0503030403020204" pitchFamily="34" charset="0"/>
                <a:cs typeface="+mn-cs"/>
              </a:rPr>
              <a:t>X</a:t>
            </a:r>
            <a:endParaRPr kumimoji="0" lang="en-US" sz="9600" b="1" i="0" u="none" strike="noStrike" kern="1200" cap="none" spc="0" normalizeH="0" baseline="0" noProof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Myriad Pro" panose="020B0503030403020204" pitchFamily="34" charset="0"/>
              <a:cs typeface="+mn-cs"/>
            </a:endParaRPr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81E1B88C-1608-432A-BAB4-E7CD3BA1A4B0}"/>
              </a:ext>
            </a:extLst>
          </p:cNvPr>
          <p:cNvSpPr/>
          <p:nvPr/>
        </p:nvSpPr>
        <p:spPr>
          <a:xfrm rot="8642239">
            <a:off x="5420638" y="4181691"/>
            <a:ext cx="326111" cy="217492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D1D929F-E38C-468B-9D02-00A2EE065733}"/>
              </a:ext>
            </a:extLst>
          </p:cNvPr>
          <p:cNvSpPr/>
          <p:nvPr/>
        </p:nvSpPr>
        <p:spPr>
          <a:xfrm>
            <a:off x="3188398" y="3542165"/>
            <a:ext cx="902811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 w="0"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Myriad Pro" panose="020B0503030403020204" pitchFamily="34" charset="0"/>
                <a:cs typeface="+mn-cs"/>
              </a:rPr>
              <a:t>……</a:t>
            </a:r>
            <a:endParaRPr kumimoji="0" lang="en-US" sz="5400" b="1" i="0" u="none" strike="noStrike" kern="1200" cap="none" spc="0" normalizeH="0" baseline="0" noProof="0" dirty="0">
              <a:ln w="0"/>
              <a:solidFill>
                <a:prstClr val="white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Myriad Pro" panose="020B0503030403020204" pitchFamily="34" charset="0"/>
              <a:cs typeface="+mn-cs"/>
            </a:endParaRPr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49F7AAF7-7D43-45C2-BC95-4351316BE597}"/>
              </a:ext>
            </a:extLst>
          </p:cNvPr>
          <p:cNvSpPr/>
          <p:nvPr/>
        </p:nvSpPr>
        <p:spPr>
          <a:xfrm rot="10800000">
            <a:off x="4065994" y="3649606"/>
            <a:ext cx="1012012" cy="308338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C77E7AF0-E7A8-48D2-8751-1D10B9A60A2A}"/>
              </a:ext>
            </a:extLst>
          </p:cNvPr>
          <p:cNvSpPr/>
          <p:nvPr/>
        </p:nvSpPr>
        <p:spPr>
          <a:xfrm rot="12903121">
            <a:off x="1460444" y="3228972"/>
            <a:ext cx="1368152" cy="301091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D5F3CBD-619D-4753-A406-7044BDA92B8D}"/>
              </a:ext>
            </a:extLst>
          </p:cNvPr>
          <p:cNvSpPr/>
          <p:nvPr/>
        </p:nvSpPr>
        <p:spPr>
          <a:xfrm rot="1991163">
            <a:off x="1833982" y="2955878"/>
            <a:ext cx="1224438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 err="1">
                <a:ln w="0"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Myriad Pro" panose="020B0503030403020204" pitchFamily="34" charset="0"/>
                <a:cs typeface="+mn-cs"/>
              </a:rPr>
              <a:t>Pulang</a:t>
            </a:r>
            <a:endParaRPr kumimoji="0" lang="en-US" sz="5400" b="0" i="0" u="none" strike="noStrike" kern="1200" cap="none" spc="0" normalizeH="0" baseline="0" noProof="0" dirty="0">
              <a:ln w="0"/>
              <a:solidFill>
                <a:prstClr val="white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Myriad Pro" panose="020B0503030403020204" pitchFamily="34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46827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2E15334-6BCA-4721-A3F8-9D7FF937ED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>
                <a:latin typeface="Myriad Pro" panose="020B0503030403020204" pitchFamily="34" charset="0"/>
              </a:rPr>
              <a:t>FLOWCHART</a:t>
            </a:r>
            <a:endParaRPr lang="en-ID" b="1" dirty="0">
              <a:latin typeface="Myriad Pro" panose="020B0503030403020204" pitchFamily="34" charset="0"/>
            </a:endParaRPr>
          </a:p>
        </p:txBody>
      </p:sp>
      <p:graphicFrame>
        <p:nvGraphicFramePr>
          <p:cNvPr id="21" name="Object 7">
            <a:extLst>
              <a:ext uri="{FF2B5EF4-FFF2-40B4-BE49-F238E27FC236}">
                <a16:creationId xmlns:a16="http://schemas.microsoft.com/office/drawing/2014/main" id="{135A472B-A628-4256-AABF-4FF30D9C0BB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88231" y="843558"/>
          <a:ext cx="6967538" cy="3760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7780934" imgH="4199965" progId="Visio.Drawing.11">
                  <p:embed/>
                </p:oleObj>
              </mc:Choice>
              <mc:Fallback>
                <p:oleObj name="Visio" r:id="rId2" imgW="7780934" imgH="4199965" progId="Visio.Drawing.11">
                  <p:embed/>
                  <p:pic>
                    <p:nvPicPr>
                      <p:cNvPr id="21" name="Object 7">
                        <a:extLst>
                          <a:ext uri="{FF2B5EF4-FFF2-40B4-BE49-F238E27FC236}">
                            <a16:creationId xmlns:a16="http://schemas.microsoft.com/office/drawing/2014/main" id="{135A472B-A628-4256-AABF-4FF30D9C0BB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88231" y="843558"/>
                        <a:ext cx="6967538" cy="3760788"/>
                      </a:xfrm>
                      <a:prstGeom prst="rect">
                        <a:avLst/>
                      </a:prstGeom>
                      <a:solidFill>
                        <a:schemeClr val="bg1">
                          <a:lumMod val="85000"/>
                        </a:schemeClr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97862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069720" y="731480"/>
            <a:ext cx="1998224" cy="40011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rgbClr val="444342"/>
                </a:solidFill>
                <a:latin typeface="Myriad Pro" panose="020B0503030403020204" pitchFamily="34" charset="0"/>
                <a:cs typeface="Arial" pitchFamily="34" charset="0"/>
              </a:rPr>
              <a:t>NEXT..</a:t>
            </a:r>
            <a:endParaRPr lang="ko-KR" altLang="en-US" sz="2000" b="1" dirty="0">
              <a:solidFill>
                <a:srgbClr val="444342"/>
              </a:solidFill>
              <a:latin typeface="Myriad Pro" panose="020B0503030403020204" pitchFamily="34" charset="0"/>
              <a:cs typeface="Arial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008983" y="1131590"/>
            <a:ext cx="122857" cy="401191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590A5CE-9ADB-4156-827A-09F020100BEF}"/>
              </a:ext>
            </a:extLst>
          </p:cNvPr>
          <p:cNvSpPr txBox="1">
            <a:spLocks/>
          </p:cNvSpPr>
          <p:nvPr/>
        </p:nvSpPr>
        <p:spPr>
          <a:xfrm>
            <a:off x="2915816" y="1275606"/>
            <a:ext cx="5811303" cy="3600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814388" indent="-457200" algn="just">
              <a:buClr>
                <a:srgbClr val="FFC000"/>
              </a:buClr>
              <a:buFont typeface="Wingdings" panose="05000000000000000000" pitchFamily="2" charset="2"/>
              <a:buChar char="ü"/>
            </a:pPr>
            <a:r>
              <a:rPr lang="en-US" sz="19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Untaian</a:t>
            </a:r>
            <a:r>
              <a:rPr lang="en-US" sz="19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9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Kalimat</a:t>
            </a:r>
            <a:r>
              <a:rPr lang="en-US" sz="19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9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Deskriptif</a:t>
            </a:r>
            <a:endParaRPr lang="id-ID" sz="19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814388" indent="-457200" algn="just">
              <a:buClr>
                <a:srgbClr val="FFC000"/>
              </a:buClr>
              <a:buFont typeface="Wingdings" panose="05000000000000000000" pitchFamily="2" charset="2"/>
              <a:buChar char="ü"/>
            </a:pPr>
            <a:r>
              <a:rPr lang="en-US" sz="1900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FlowChart</a:t>
            </a:r>
            <a:endParaRPr lang="id-ID" sz="19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814388" indent="-457200" algn="just">
              <a:buClr>
                <a:srgbClr val="FFC000"/>
              </a:buClr>
              <a:buFont typeface="Wingdings" panose="05000000000000000000" pitchFamily="2" charset="2"/>
              <a:buChar char="ü"/>
            </a:pPr>
            <a:r>
              <a:rPr lang="en-US" sz="19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Pseudocode</a:t>
            </a:r>
            <a:endParaRPr lang="id-ID" sz="19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1952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2E15334-6BCA-4721-A3F8-9D7FF937ED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>
                <a:latin typeface="Myriad Pro" panose="020B0503030403020204" pitchFamily="34" charset="0"/>
              </a:rPr>
              <a:t>PSEUDOCODE</a:t>
            </a:r>
            <a:endParaRPr lang="en-ID" b="1" dirty="0">
              <a:latin typeface="Myriad Pro" panose="020B0503030403020204" pitchFamily="34" charset="0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DC70A1F-B893-45C5-B3CA-F92B842A39DF}"/>
              </a:ext>
            </a:extLst>
          </p:cNvPr>
          <p:cNvSpPr txBox="1">
            <a:spLocks/>
          </p:cNvSpPr>
          <p:nvPr/>
        </p:nvSpPr>
        <p:spPr>
          <a:xfrm>
            <a:off x="1907704" y="748688"/>
            <a:ext cx="2646585" cy="415779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41325" marR="0" lvl="0" indent="-441325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44342"/>
              </a:buClr>
              <a:buSzTx/>
              <a:buFont typeface="Wingdings 3" charset="2"/>
              <a:buNone/>
              <a:tabLst/>
              <a:defRPr/>
            </a:pPr>
            <a:r>
              <a:rPr kumimoji="1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if &lt;</a:t>
            </a:r>
            <a:r>
              <a:rPr kumimoji="1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Kondisi</a:t>
            </a:r>
            <a:r>
              <a:rPr kumimoji="1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-1</a:t>
            </a:r>
            <a:r>
              <a:rPr kumimoji="1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&gt;</a:t>
            </a:r>
          </a:p>
          <a:p>
            <a:pPr marL="441325" marR="0" lvl="0" indent="-441325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44342"/>
              </a:buClr>
              <a:buSzTx/>
              <a:buFont typeface="Wingdings 3" charset="2"/>
              <a:buNone/>
              <a:tabLst/>
              <a:defRPr/>
            </a:pPr>
            <a:r>
              <a:rPr kumimoji="1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&lt;Pernyataan-1&gt;</a:t>
            </a:r>
          </a:p>
          <a:p>
            <a:pPr marL="441325" marR="0" lvl="0" indent="-441325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44342"/>
              </a:buClr>
              <a:buSzTx/>
              <a:buFont typeface="Wingdings 3" charset="2"/>
              <a:buNone/>
              <a:tabLst/>
              <a:defRPr/>
            </a:pPr>
            <a:r>
              <a:rPr kumimoji="1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&lt;Pernyataan-2&gt;</a:t>
            </a:r>
          </a:p>
          <a:p>
            <a:pPr marL="441325" marR="0" lvl="0" indent="-441325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44342"/>
              </a:buClr>
              <a:buSzTx/>
              <a:buFont typeface="Wingdings 3" charset="2"/>
              <a:buNone/>
              <a:tabLst/>
              <a:defRPr/>
            </a:pPr>
            <a:r>
              <a:rPr kumimoji="1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</a:t>
            </a:r>
            <a:r>
              <a:rPr kumimoji="1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kumimoji="1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…………………</a:t>
            </a:r>
          </a:p>
          <a:p>
            <a:pPr marL="441325" marR="0" lvl="0" indent="-441325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44342"/>
              </a:buClr>
              <a:buSzTx/>
              <a:buFont typeface="Wingdings 3" charset="2"/>
              <a:buNone/>
              <a:tabLst/>
              <a:defRPr/>
            </a:pPr>
            <a:r>
              <a:rPr kumimoji="1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&lt;</a:t>
            </a:r>
            <a:r>
              <a:rPr kumimoji="1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Pernyataan</a:t>
            </a:r>
            <a:r>
              <a:rPr kumimoji="1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</a:t>
            </a:r>
            <a:r>
              <a:rPr kumimoji="1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</a:t>
            </a:r>
            <a:r>
              <a:rPr kumimoji="1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&gt;	</a:t>
            </a:r>
            <a:endParaRPr kumimoji="1" lang="id-ID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41325" marR="0" lvl="0" indent="-441325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44342"/>
              </a:buClr>
              <a:buSzTx/>
              <a:buFont typeface="Wingdings 3" charset="2"/>
              <a:buNone/>
              <a:tabLst/>
              <a:defRPr/>
            </a:pPr>
            <a:r>
              <a:rPr kumimoji="1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else if &lt;Kondisi-2&gt;</a:t>
            </a:r>
          </a:p>
          <a:p>
            <a:pPr marL="441325" marR="0" lvl="0" indent="-441325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44342"/>
              </a:buClr>
              <a:buSzTx/>
              <a:buFont typeface="Wingdings 3" charset="2"/>
              <a:buNone/>
              <a:tabLst/>
              <a:defRPr/>
            </a:pPr>
            <a:r>
              <a:rPr kumimoji="1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</a:t>
            </a:r>
            <a:r>
              <a:rPr kumimoji="1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&lt;</a:t>
            </a:r>
            <a:r>
              <a:rPr kumimoji="1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Pernyataan</a:t>
            </a:r>
            <a:r>
              <a:rPr kumimoji="1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</a:t>
            </a:r>
            <a:r>
              <a:rPr kumimoji="1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</a:t>
            </a:r>
            <a:r>
              <a:rPr kumimoji="1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&gt;</a:t>
            </a:r>
          </a:p>
          <a:p>
            <a:pPr marL="441325" marR="0" lvl="0" indent="-441325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44342"/>
              </a:buClr>
              <a:buSzTx/>
              <a:buFont typeface="Wingdings 3" charset="2"/>
              <a:buNone/>
              <a:tabLst/>
              <a:defRPr/>
            </a:pPr>
            <a:r>
              <a:rPr kumimoji="1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&lt;</a:t>
            </a:r>
            <a:r>
              <a:rPr kumimoji="1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Pernyataan</a:t>
            </a:r>
            <a:r>
              <a:rPr kumimoji="1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</a:t>
            </a:r>
            <a:r>
              <a:rPr kumimoji="1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</a:t>
            </a:r>
            <a:r>
              <a:rPr kumimoji="1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&gt;</a:t>
            </a:r>
          </a:p>
          <a:p>
            <a:pPr marL="441325" marR="0" lvl="0" indent="-441325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44342"/>
              </a:buClr>
              <a:buSzTx/>
              <a:buFont typeface="Wingdings 3" charset="2"/>
              <a:buNone/>
              <a:tabLst/>
              <a:defRPr/>
            </a:pPr>
            <a:r>
              <a:rPr kumimoji="1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</a:t>
            </a:r>
            <a:r>
              <a:rPr kumimoji="1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kumimoji="1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…………………</a:t>
            </a:r>
          </a:p>
          <a:p>
            <a:pPr marL="441325" marR="0" lvl="0" indent="-441325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44342"/>
              </a:buClr>
              <a:buSzTx/>
              <a:buFont typeface="Wingdings 3" charset="2"/>
              <a:buNone/>
              <a:tabLst/>
              <a:defRPr/>
            </a:pPr>
            <a:r>
              <a:rPr kumimoji="1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&lt;</a:t>
            </a:r>
            <a:r>
              <a:rPr kumimoji="1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Pernyataan</a:t>
            </a:r>
            <a:r>
              <a:rPr kumimoji="1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</a:t>
            </a:r>
            <a:r>
              <a:rPr kumimoji="1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</a:t>
            </a:r>
            <a:r>
              <a:rPr kumimoji="1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&gt; 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8827579-4A87-4E01-B8FD-DE0C5CAA9858}"/>
              </a:ext>
            </a:extLst>
          </p:cNvPr>
          <p:cNvSpPr txBox="1">
            <a:spLocks/>
          </p:cNvSpPr>
          <p:nvPr/>
        </p:nvSpPr>
        <p:spPr>
          <a:xfrm>
            <a:off x="4554289" y="748688"/>
            <a:ext cx="2646585" cy="434334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41325" marR="0" lvl="0" indent="-441325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44342"/>
              </a:buClr>
              <a:buSzTx/>
              <a:buFont typeface="Wingdings 3" charset="2"/>
              <a:buNone/>
              <a:tabLst/>
              <a:defRPr/>
            </a:pPr>
            <a:r>
              <a:rPr kumimoji="1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else </a:t>
            </a:r>
            <a:r>
              <a:rPr kumimoji="1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if &lt;</a:t>
            </a:r>
            <a:r>
              <a:rPr kumimoji="1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Kondisi</a:t>
            </a:r>
            <a:r>
              <a:rPr kumimoji="1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-3</a:t>
            </a:r>
            <a:r>
              <a:rPr kumimoji="1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&gt;</a:t>
            </a:r>
          </a:p>
          <a:p>
            <a:pPr marL="441325" marR="0" lvl="0" indent="-441325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44342"/>
              </a:buClr>
              <a:buSzTx/>
              <a:buFont typeface="Wingdings 3" charset="2"/>
              <a:buNone/>
              <a:tabLst/>
              <a:defRPr/>
            </a:pPr>
            <a:r>
              <a:rPr kumimoji="1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&lt;</a:t>
            </a:r>
            <a:r>
              <a:rPr kumimoji="1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Pernyataan</a:t>
            </a:r>
            <a:r>
              <a:rPr kumimoji="1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</a:t>
            </a:r>
            <a:r>
              <a:rPr kumimoji="1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5</a:t>
            </a:r>
            <a:r>
              <a:rPr kumimoji="1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&gt;</a:t>
            </a:r>
          </a:p>
          <a:p>
            <a:pPr marL="441325" marR="0" lvl="0" indent="-441325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44342"/>
              </a:buClr>
              <a:buSzTx/>
              <a:buFont typeface="Wingdings 3" charset="2"/>
              <a:buNone/>
              <a:tabLst/>
              <a:defRPr/>
            </a:pPr>
            <a:r>
              <a:rPr kumimoji="1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&lt;</a:t>
            </a:r>
            <a:r>
              <a:rPr kumimoji="1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Pernyataan</a:t>
            </a:r>
            <a:r>
              <a:rPr kumimoji="1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</a:t>
            </a:r>
            <a:r>
              <a:rPr kumimoji="1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6</a:t>
            </a:r>
            <a:r>
              <a:rPr kumimoji="1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&gt;</a:t>
            </a:r>
          </a:p>
          <a:p>
            <a:pPr marL="441325" marR="0" lvl="0" indent="-441325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44342"/>
              </a:buClr>
              <a:buSzTx/>
              <a:buFont typeface="Wingdings 3" charset="2"/>
              <a:buNone/>
              <a:tabLst/>
              <a:defRPr/>
            </a:pPr>
            <a:r>
              <a:rPr kumimoji="1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</a:t>
            </a:r>
            <a:r>
              <a:rPr kumimoji="1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kumimoji="1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…………………</a:t>
            </a:r>
          </a:p>
          <a:p>
            <a:pPr marL="441325" marR="0" lvl="0" indent="-441325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44342"/>
              </a:buClr>
              <a:buSzTx/>
              <a:buFont typeface="Wingdings 3" charset="2"/>
              <a:buNone/>
              <a:tabLst/>
              <a:defRPr/>
            </a:pPr>
            <a:r>
              <a:rPr kumimoji="1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&lt;</a:t>
            </a:r>
            <a:r>
              <a:rPr kumimoji="1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Pernyataan</a:t>
            </a:r>
            <a:r>
              <a:rPr kumimoji="1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</a:t>
            </a:r>
            <a:r>
              <a:rPr kumimoji="1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</a:t>
            </a:r>
            <a:r>
              <a:rPr kumimoji="1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&gt;	</a:t>
            </a:r>
            <a:endParaRPr kumimoji="1" lang="id-ID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41325" marR="0" lvl="0" indent="-441325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44342"/>
              </a:buClr>
              <a:buSzTx/>
              <a:buFont typeface="Wingdings 3" charset="2"/>
              <a:buNone/>
              <a:tabLst/>
              <a:defRPr/>
            </a:pPr>
            <a:r>
              <a:rPr kumimoji="1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else</a:t>
            </a:r>
          </a:p>
          <a:p>
            <a:pPr marL="441325" marR="0" lvl="0" indent="-441325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44342"/>
              </a:buClr>
              <a:buSzTx/>
              <a:buFont typeface="Wingdings 3" charset="2"/>
              <a:buNone/>
              <a:tabLst/>
              <a:defRPr/>
            </a:pPr>
            <a:r>
              <a:rPr kumimoji="1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</a:t>
            </a:r>
            <a:r>
              <a:rPr kumimoji="1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&lt;</a:t>
            </a:r>
            <a:r>
              <a:rPr kumimoji="1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Pernyataan</a:t>
            </a:r>
            <a:r>
              <a:rPr kumimoji="1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</a:t>
            </a:r>
            <a:r>
              <a:rPr kumimoji="1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7</a:t>
            </a:r>
            <a:r>
              <a:rPr kumimoji="1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&gt;</a:t>
            </a:r>
          </a:p>
          <a:p>
            <a:pPr marL="441325" marR="0" lvl="0" indent="-441325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44342"/>
              </a:buClr>
              <a:buSzTx/>
              <a:buFont typeface="Wingdings 3" charset="2"/>
              <a:buNone/>
              <a:tabLst/>
              <a:defRPr/>
            </a:pPr>
            <a:r>
              <a:rPr kumimoji="1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&lt;</a:t>
            </a:r>
            <a:r>
              <a:rPr kumimoji="1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Pernyataan</a:t>
            </a:r>
            <a:r>
              <a:rPr kumimoji="1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</a:t>
            </a:r>
            <a:r>
              <a:rPr kumimoji="1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8</a:t>
            </a:r>
            <a:r>
              <a:rPr kumimoji="1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&gt;</a:t>
            </a:r>
          </a:p>
          <a:p>
            <a:pPr marL="441325" marR="0" lvl="0" indent="-441325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44342"/>
              </a:buClr>
              <a:buSzTx/>
              <a:buFont typeface="Wingdings 3" charset="2"/>
              <a:buNone/>
              <a:tabLst/>
              <a:defRPr/>
            </a:pPr>
            <a:r>
              <a:rPr kumimoji="1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</a:t>
            </a:r>
            <a:r>
              <a:rPr kumimoji="1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kumimoji="1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…………………</a:t>
            </a:r>
          </a:p>
          <a:p>
            <a:pPr marL="441325" marR="0" lvl="0" indent="-441325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44342"/>
              </a:buClr>
              <a:buSzTx/>
              <a:buFont typeface="Wingdings 3" charset="2"/>
              <a:buNone/>
              <a:tabLst/>
              <a:defRPr/>
            </a:pPr>
            <a:r>
              <a:rPr kumimoji="1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&lt;</a:t>
            </a:r>
            <a:r>
              <a:rPr kumimoji="1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Pernyataan</a:t>
            </a:r>
            <a:r>
              <a:rPr kumimoji="1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</a:t>
            </a:r>
            <a:r>
              <a:rPr kumimoji="1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</a:t>
            </a:r>
            <a:r>
              <a:rPr kumimoji="1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&gt; </a:t>
            </a:r>
            <a:endParaRPr kumimoji="1" lang="id-ID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41325" marR="0" lvl="0" indent="-441325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44342"/>
              </a:buClr>
              <a:buSzTx/>
              <a:buFont typeface="Wingdings 3" charset="2"/>
              <a:buNone/>
              <a:tabLst/>
              <a:defRPr/>
            </a:pPr>
            <a:r>
              <a:rPr kumimoji="1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endif		</a:t>
            </a:r>
            <a:r>
              <a:rPr kumimoji="1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2572705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069720" y="731480"/>
            <a:ext cx="1998224" cy="40011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444342"/>
                </a:solidFill>
                <a:effectLst/>
                <a:uLnTx/>
                <a:uFillTx/>
                <a:latin typeface="Myriad Pro" panose="020B0503030403020204" pitchFamily="34" charset="0"/>
                <a:cs typeface="Arial" pitchFamily="34" charset="0"/>
              </a:rPr>
              <a:t>NEXT..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444342"/>
              </a:solidFill>
              <a:effectLst/>
              <a:uLnTx/>
              <a:uFillTx/>
              <a:latin typeface="Myriad Pro" panose="020B0503030403020204" pitchFamily="34" charset="0"/>
              <a:cs typeface="Arial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008983" y="1131590"/>
            <a:ext cx="122857" cy="401191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590A5CE-9ADB-4156-827A-09F020100BEF}"/>
              </a:ext>
            </a:extLst>
          </p:cNvPr>
          <p:cNvSpPr txBox="1">
            <a:spLocks/>
          </p:cNvSpPr>
          <p:nvPr/>
        </p:nvSpPr>
        <p:spPr>
          <a:xfrm>
            <a:off x="2915816" y="1275606"/>
            <a:ext cx="5811303" cy="3600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814388" marR="0" lvl="0" indent="-457200" algn="just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19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Logika</a:t>
            </a: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kumimoji="0" lang="en-US" sz="19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Percabangan</a:t>
            </a:r>
            <a:r>
              <a:rPr kumimoji="0" lang="en-US" sz="19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CASE</a:t>
            </a:r>
            <a:endParaRPr kumimoji="0" lang="id-ID" sz="1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5180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err="1"/>
              <a:t>Terimakasih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/>
              <a:t>Yunus Febriansyah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0093214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6565" y="2733768"/>
            <a:ext cx="3908153" cy="702078"/>
          </a:xfrm>
        </p:spPr>
        <p:txBody>
          <a:bodyPr>
            <a:normAutofit/>
          </a:bodyPr>
          <a:lstStyle/>
          <a:p>
            <a:r>
              <a:rPr lang="en-US" sz="3000" dirty="0"/>
              <a:t>YUNUS FEBRIANSYAH</a:t>
            </a:r>
          </a:p>
        </p:txBody>
      </p:sp>
      <p:sp>
        <p:nvSpPr>
          <p:cNvPr id="40" name="Slide Number Placeholder 39">
            <a:extLst>
              <a:ext uri="{FF2B5EF4-FFF2-40B4-BE49-F238E27FC236}">
                <a16:creationId xmlns:a16="http://schemas.microsoft.com/office/drawing/2014/main" id="{3FDADECE-BF65-44C8-B523-E1DC603B05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88F610-7B7C-44F0-8FE6-F62371B7351D}" type="slidenum"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3D4149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68576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83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3D4149">
                  <a:lumMod val="60000"/>
                  <a:lumOff val="4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A3E3DF9-147A-45DF-8408-C428267702A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167594"/>
            <a:ext cx="1691764" cy="16917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C7E3149-3E36-4EFB-B063-B3CE0D19CB4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56" t="11151" r="59830" b="25801"/>
          <a:stretch/>
        </p:blipFill>
        <p:spPr>
          <a:xfrm>
            <a:off x="2411761" y="1051285"/>
            <a:ext cx="1506512" cy="1809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396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003900" y="2871204"/>
            <a:ext cx="3888432" cy="636650"/>
          </a:xfrm>
        </p:spPr>
        <p:txBody>
          <a:bodyPr/>
          <a:lstStyle/>
          <a:p>
            <a:r>
              <a:rPr lang="en-US" altLang="ko-KR" sz="4400" dirty="0">
                <a:latin typeface="Myriad Pro" panose="020B0503030403020204" pitchFamily="34" charset="0"/>
                <a:ea typeface="맑은 고딕" pitchFamily="50" charset="-127"/>
              </a:rPr>
              <a:t>IF TUNGGAL &amp;</a:t>
            </a:r>
            <a:endParaRPr lang="en-US" altLang="ko-KR" dirty="0">
              <a:latin typeface="Myriad Pro" panose="020B0503030403020204" pitchFamily="34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>
              <a:spcBef>
                <a:spcPts val="0"/>
              </a:spcBef>
              <a:defRPr/>
            </a:pPr>
            <a:r>
              <a:rPr lang="en-US" altLang="ko-KR" dirty="0">
                <a:latin typeface="Myriad Pro" panose="020B0503030403020204" pitchFamily="34" charset="0"/>
              </a:rPr>
              <a:t>Yunus Febriansyah.</a:t>
            </a:r>
          </a:p>
          <a:p>
            <a:pPr>
              <a:spcBef>
                <a:spcPts val="0"/>
              </a:spcBef>
              <a:defRPr/>
            </a:pPr>
            <a:r>
              <a:rPr lang="en-US" altLang="ko-KR" dirty="0" err="1">
                <a:latin typeface="Myriad Pro" panose="020B0503030403020204" pitchFamily="34" charset="0"/>
              </a:rPr>
              <a:t>Referensi</a:t>
            </a:r>
            <a:r>
              <a:rPr lang="en-US" altLang="ko-KR" dirty="0">
                <a:latin typeface="Myriad Pro" panose="020B0503030403020204" pitchFamily="34" charset="0"/>
              </a:rPr>
              <a:t> </a:t>
            </a:r>
            <a:r>
              <a:rPr lang="en-US" altLang="ko-KR" dirty="0" err="1">
                <a:latin typeface="Myriad Pro" panose="020B0503030403020204" pitchFamily="34" charset="0"/>
              </a:rPr>
              <a:t>dari</a:t>
            </a:r>
            <a:r>
              <a:rPr lang="en-US" altLang="ko-KR" dirty="0">
                <a:latin typeface="Myriad Pro" panose="020B0503030403020204" pitchFamily="34" charset="0"/>
              </a:rPr>
              <a:t> Bapak </a:t>
            </a:r>
            <a:r>
              <a:rPr lang="en-US" altLang="ko-KR" dirty="0" err="1">
                <a:latin typeface="Myriad Pro" panose="020B0503030403020204" pitchFamily="34" charset="0"/>
              </a:rPr>
              <a:t>Ferico</a:t>
            </a:r>
            <a:r>
              <a:rPr lang="en-US" altLang="ko-KR" dirty="0">
                <a:latin typeface="Myriad Pro" panose="020B0503030403020204" pitchFamily="34" charset="0"/>
              </a:rPr>
              <a:t> </a:t>
            </a:r>
            <a:r>
              <a:rPr lang="en-US" altLang="ko-KR" dirty="0" err="1">
                <a:latin typeface="Myriad Pro" panose="020B0503030403020204" pitchFamily="34" charset="0"/>
              </a:rPr>
              <a:t>Pasaribu</a:t>
            </a:r>
            <a:r>
              <a:rPr lang="en-US" altLang="ko-KR" dirty="0">
                <a:latin typeface="Myriad Pro" panose="020B0503030403020204" pitchFamily="34" charset="0"/>
              </a:rPr>
              <a:t> &amp; Google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860A187C-297D-4256-8D90-F995FB56BC5A}"/>
              </a:ext>
            </a:extLst>
          </p:cNvPr>
          <p:cNvSpPr txBox="1">
            <a:spLocks/>
          </p:cNvSpPr>
          <p:nvPr/>
        </p:nvSpPr>
        <p:spPr>
          <a:xfrm>
            <a:off x="5003900" y="3363838"/>
            <a:ext cx="3888432" cy="636650"/>
          </a:xfrm>
          <a:prstGeom prst="rect">
            <a:avLst/>
          </a:prstGeom>
        </p:spPr>
        <p:txBody>
          <a:bodyPr anchor="ctr"/>
          <a:lstStyle>
            <a:lvl1pPr marL="0" indent="0" algn="r" defTabSz="914400" rtl="0" eaLnBrk="1" latinLnBrk="1" hangingPunct="1">
              <a:lnSpc>
                <a:spcPct val="100000"/>
              </a:lnSpc>
              <a:spcBef>
                <a:spcPct val="20000"/>
              </a:spcBef>
              <a:buFont typeface="Arial" pitchFamily="34" charset="0"/>
              <a:buNone/>
              <a:defRPr sz="3600" b="1" kern="1200" baseline="0">
                <a:solidFill>
                  <a:schemeClr val="accent2"/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Myriad Pro" panose="020B0503030403020204" pitchFamily="34" charset="0"/>
                <a:ea typeface="맑은 고딕" pitchFamily="50" charset="-127"/>
                <a:cs typeface="Arial" pitchFamily="34" charset="0"/>
              </a:rPr>
              <a:t>IF GANDA</a:t>
            </a:r>
            <a:endParaRPr kumimoji="0" lang="en-US" altLang="ko-KR" sz="24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Myriad Pro" panose="020B0503030403020204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9092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  <p:bldP spid="7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699542"/>
            <a:ext cx="9144000" cy="576064"/>
          </a:xfrm>
        </p:spPr>
        <p:txBody>
          <a:bodyPr/>
          <a:lstStyle/>
          <a:p>
            <a:r>
              <a:rPr lang="en-US" altLang="ko-KR" sz="4000" b="1" dirty="0" err="1">
                <a:latin typeface="Myriad Pro" panose="020B0503030403020204" pitchFamily="34" charset="0"/>
              </a:rPr>
              <a:t>Pengertian</a:t>
            </a:r>
            <a:endParaRPr lang="ko-KR" altLang="en-US" sz="4000" b="1" dirty="0">
              <a:latin typeface="Myriad Pro" panose="020B0503030403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15616" y="1419622"/>
            <a:ext cx="7200800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Bebas Neue" panose="020B0606020202050201" pitchFamily="34" charset="0"/>
                <a:ea typeface="Tahoma" panose="020B0604030504040204" pitchFamily="34" charset="0"/>
                <a:cs typeface="Tahoma" panose="020B0604030504040204" pitchFamily="34" charset="0"/>
              </a:rPr>
              <a:t>IF TUNGGAL</a:t>
            </a:r>
            <a:endParaRPr kumimoji="1" lang="en-US" sz="24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Bebas Neue" panose="020B0606020202050201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Digunakan</a:t>
            </a:r>
            <a:r>
              <a:rPr kumimoji="1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kumimoji="1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jika</a:t>
            </a:r>
            <a:r>
              <a:rPr kumimoji="1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kumimoji="1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pemilihan</a:t>
            </a:r>
            <a:r>
              <a:rPr kumimoji="1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kumimoji="1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hanya</a:t>
            </a:r>
            <a:r>
              <a:rPr kumimoji="1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kumimoji="1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memberikan</a:t>
            </a:r>
            <a:r>
              <a:rPr kumimoji="1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kumimoji="1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satu</a:t>
            </a:r>
            <a:r>
              <a:rPr kumimoji="1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kumimoji="1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pilihan</a:t>
            </a:r>
            <a:r>
              <a:rPr kumimoji="1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yang </a:t>
            </a:r>
            <a:r>
              <a:rPr kumimoji="1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dilaksakan</a:t>
            </a:r>
            <a:r>
              <a:rPr kumimoji="1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kumimoji="1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bila</a:t>
            </a:r>
            <a:r>
              <a:rPr kumimoji="1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kumimoji="1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kondisi</a:t>
            </a:r>
            <a:r>
              <a:rPr kumimoji="1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(</a:t>
            </a:r>
            <a:r>
              <a:rPr kumimoji="1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persyaratan</a:t>
            </a:r>
            <a:r>
              <a:rPr kumimoji="1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 </a:t>
            </a:r>
            <a:r>
              <a:rPr kumimoji="1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dipenuhi</a:t>
            </a:r>
            <a:r>
              <a:rPr kumimoji="1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(</a:t>
            </a:r>
            <a:r>
              <a:rPr kumimoji="1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bernilai</a:t>
            </a:r>
            <a:r>
              <a:rPr kumimoji="1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kumimoji="1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benar</a:t>
            </a:r>
            <a:r>
              <a:rPr kumimoji="1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), dan </a:t>
            </a:r>
            <a:r>
              <a:rPr kumimoji="1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tidak</a:t>
            </a:r>
            <a:r>
              <a:rPr kumimoji="1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kumimoji="1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memberikan</a:t>
            </a:r>
            <a:r>
              <a:rPr kumimoji="1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kumimoji="1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pilihan</a:t>
            </a:r>
            <a:r>
              <a:rPr kumimoji="1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lain yang </a:t>
            </a:r>
            <a:r>
              <a:rPr kumimoji="1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dilaksanakan</a:t>
            </a:r>
            <a:r>
              <a:rPr kumimoji="1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kumimoji="1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bila</a:t>
            </a:r>
            <a:r>
              <a:rPr kumimoji="1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kumimoji="1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kondisi</a:t>
            </a:r>
            <a:r>
              <a:rPr kumimoji="1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kumimoji="1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bernilai</a:t>
            </a:r>
            <a:r>
              <a:rPr kumimoji="1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salah</a:t>
            </a:r>
          </a:p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Bebas Neue" panose="020B0606020202050201" pitchFamily="34" charset="0"/>
                <a:ea typeface="Tahoma" panose="020B0604030504040204" pitchFamily="34" charset="0"/>
                <a:cs typeface="Tahoma" panose="020B0604030504040204" pitchFamily="34" charset="0"/>
              </a:rPr>
              <a:t>IF GANDA</a:t>
            </a:r>
            <a:endParaRPr kumimoji="1" lang="en-US" sz="24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Bebas Neue" panose="020B0606020202050201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dan </a:t>
            </a:r>
            <a:r>
              <a:rPr kumimoji="1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memberikan</a:t>
            </a:r>
            <a:r>
              <a:rPr kumimoji="1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kumimoji="1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pilihan</a:t>
            </a:r>
            <a:r>
              <a:rPr kumimoji="1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lain yang </a:t>
            </a:r>
            <a:r>
              <a:rPr kumimoji="1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dilaksanakan</a:t>
            </a:r>
            <a:r>
              <a:rPr kumimoji="1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kumimoji="1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bila</a:t>
            </a:r>
            <a:r>
              <a:rPr kumimoji="1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kumimoji="1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kondisi</a:t>
            </a:r>
            <a:r>
              <a:rPr kumimoji="1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kumimoji="1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bernilai</a:t>
            </a:r>
            <a:r>
              <a:rPr kumimoji="1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salah</a:t>
            </a:r>
            <a:endParaRPr kumimoji="1" lang="id-ID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2100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2E15334-6BCA-4721-A3F8-9D7FF937ED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 err="1">
                <a:latin typeface="Myriad Pro" panose="020B0503030403020204" pitchFamily="34" charset="0"/>
              </a:rPr>
              <a:t>Analogi</a:t>
            </a:r>
            <a:endParaRPr lang="en-ID" b="1" dirty="0">
              <a:latin typeface="Myriad Pro" panose="020B0503030403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BB89730-F7BA-4DF7-97FA-21733B465B4C}"/>
              </a:ext>
            </a:extLst>
          </p:cNvPr>
          <p:cNvSpPr/>
          <p:nvPr/>
        </p:nvSpPr>
        <p:spPr>
          <a:xfrm>
            <a:off x="3743908" y="915566"/>
            <a:ext cx="1656184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bas Neue" panose="020B0606020202050201" pitchFamily="34" charset="0"/>
                <a:ea typeface="Tahoma" panose="020B0604030504040204" pitchFamily="34" charset="0"/>
                <a:cs typeface="Tahoma" panose="020B0604030504040204" pitchFamily="34" charset="0"/>
              </a:rPr>
              <a:t>IF TUNGGAL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4C2FBE-4979-4C01-B4BF-20C1FED34E8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463" y="1512658"/>
            <a:ext cx="864096" cy="864096"/>
          </a:xfrm>
          <a:prstGeom prst="rect">
            <a:avLst/>
          </a:prstGeom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412654E2-439E-49D7-BD71-E8FC7663221D}"/>
              </a:ext>
            </a:extLst>
          </p:cNvPr>
          <p:cNvSpPr/>
          <p:nvPr/>
        </p:nvSpPr>
        <p:spPr>
          <a:xfrm>
            <a:off x="1403648" y="1863987"/>
            <a:ext cx="3312368" cy="279321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0755380-252F-4A86-835D-B86EC01D803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192" y="1555904"/>
            <a:ext cx="1012011" cy="77155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7F15F7B-0605-4E0A-B7C1-232CA0EFB4EF}"/>
              </a:ext>
            </a:extLst>
          </p:cNvPr>
          <p:cNvSpPr/>
          <p:nvPr/>
        </p:nvSpPr>
        <p:spPr>
          <a:xfrm>
            <a:off x="7376406" y="1742037"/>
            <a:ext cx="727892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 w="0"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Myriad Pro" panose="020B0503030403020204" pitchFamily="34" charset="0"/>
                <a:cs typeface="+mn-cs"/>
              </a:rPr>
              <a:t>Adi</a:t>
            </a:r>
            <a:endParaRPr kumimoji="0" lang="en-US" sz="5400" b="1" i="0" u="none" strike="noStrike" kern="1200" cap="none" spc="0" normalizeH="0" baseline="0" noProof="0" dirty="0">
              <a:ln w="0"/>
              <a:solidFill>
                <a:prstClr val="white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Myriad Pro" panose="020B0503030403020204" pitchFamily="34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06880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" grpId="0" animBg="1"/>
      <p:bldP spid="8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2E15334-6BCA-4721-A3F8-9D7FF937ED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 err="1">
                <a:latin typeface="Myriad Pro" panose="020B0503030403020204" pitchFamily="34" charset="0"/>
              </a:rPr>
              <a:t>Analogi</a:t>
            </a:r>
            <a:endParaRPr lang="en-ID" b="1" dirty="0">
              <a:latin typeface="Myriad Pro" panose="020B0503030403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BB89730-F7BA-4DF7-97FA-21733B465B4C}"/>
              </a:ext>
            </a:extLst>
          </p:cNvPr>
          <p:cNvSpPr/>
          <p:nvPr/>
        </p:nvSpPr>
        <p:spPr>
          <a:xfrm>
            <a:off x="3743908" y="915566"/>
            <a:ext cx="1656184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bas Neue" panose="020B0606020202050201" pitchFamily="34" charset="0"/>
                <a:ea typeface="Tahoma" panose="020B0604030504040204" pitchFamily="34" charset="0"/>
                <a:cs typeface="Tahoma" panose="020B0604030504040204" pitchFamily="34" charset="0"/>
              </a:rPr>
              <a:t>IF TUNGGAL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4C2FBE-4979-4C01-B4BF-20C1FED34E8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16" y="1512658"/>
            <a:ext cx="864096" cy="864096"/>
          </a:xfrm>
          <a:prstGeom prst="rect">
            <a:avLst/>
          </a:prstGeom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412654E2-439E-49D7-BD71-E8FC7663221D}"/>
              </a:ext>
            </a:extLst>
          </p:cNvPr>
          <p:cNvSpPr/>
          <p:nvPr/>
        </p:nvSpPr>
        <p:spPr>
          <a:xfrm>
            <a:off x="1403648" y="1863987"/>
            <a:ext cx="3312368" cy="279321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0755380-252F-4A86-835D-B86EC01D803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192" y="1555904"/>
            <a:ext cx="1012011" cy="77155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7F15F7B-0605-4E0A-B7C1-232CA0EFB4EF}"/>
              </a:ext>
            </a:extLst>
          </p:cNvPr>
          <p:cNvSpPr/>
          <p:nvPr/>
        </p:nvSpPr>
        <p:spPr>
          <a:xfrm>
            <a:off x="7376406" y="1742037"/>
            <a:ext cx="727892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 w="0"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Myriad Pro" panose="020B0503030403020204" pitchFamily="34" charset="0"/>
                <a:cs typeface="+mn-cs"/>
              </a:rPr>
              <a:t>Adi</a:t>
            </a:r>
            <a:endParaRPr kumimoji="0" lang="en-US" sz="5400" b="1" i="0" u="none" strike="noStrike" kern="1200" cap="none" spc="0" normalizeH="0" baseline="0" noProof="0" dirty="0">
              <a:ln w="0"/>
              <a:solidFill>
                <a:prstClr val="white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Myriad Pro" panose="020B0503030403020204" pitchFamily="34" charset="0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4EAD1E7-5603-4172-B7C6-66016EF973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4295" y="1328507"/>
            <a:ext cx="547865" cy="1122905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D5F43A0C-14EB-44D1-9A95-C2F8B5333AA0}"/>
              </a:ext>
            </a:extLst>
          </p:cNvPr>
          <p:cNvSpPr/>
          <p:nvPr/>
        </p:nvSpPr>
        <p:spPr>
          <a:xfrm>
            <a:off x="5868144" y="1912455"/>
            <a:ext cx="432048" cy="230854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D2C7DBDB-89E9-41E9-94DF-A9EBB7F738C0}"/>
              </a:ext>
            </a:extLst>
          </p:cNvPr>
          <p:cNvSpPr/>
          <p:nvPr/>
        </p:nvSpPr>
        <p:spPr>
          <a:xfrm rot="2302190">
            <a:off x="5850691" y="2442730"/>
            <a:ext cx="1075354" cy="317926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D7DABB4-B71B-4654-BB1A-D369330F5FDA}"/>
              </a:ext>
            </a:extLst>
          </p:cNvPr>
          <p:cNvSpPr/>
          <p:nvPr/>
        </p:nvSpPr>
        <p:spPr>
          <a:xfrm>
            <a:off x="5353898" y="1453424"/>
            <a:ext cx="60946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Myriad Pro" panose="020B0503030403020204" pitchFamily="34" charset="0"/>
                <a:cs typeface="+mn-cs"/>
              </a:rPr>
              <a:t>X</a:t>
            </a:r>
            <a:endParaRPr kumimoji="0" lang="en-US" sz="9600" b="1" i="0" u="none" strike="noStrike" kern="1200" cap="none" spc="0" normalizeH="0" baseline="0" noProof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Myriad Pro" panose="020B0503030403020204" pitchFamily="34" charset="0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1170447-0F78-4E62-9CE1-7483500C55DB}"/>
              </a:ext>
            </a:extLst>
          </p:cNvPr>
          <p:cNvSpPr/>
          <p:nvPr/>
        </p:nvSpPr>
        <p:spPr>
          <a:xfrm>
            <a:off x="3709079" y="2740400"/>
            <a:ext cx="1656184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bas Neue" panose="020B0606020202050201" pitchFamily="34" charset="0"/>
                <a:ea typeface="Tahoma" panose="020B0604030504040204" pitchFamily="34" charset="0"/>
                <a:cs typeface="Tahoma" panose="020B0604030504040204" pitchFamily="34" charset="0"/>
              </a:rPr>
              <a:t>IF GANDA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7143EEB-1241-4CCE-BEFC-2D7B8073F33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471" y="3197831"/>
            <a:ext cx="864096" cy="864096"/>
          </a:xfrm>
          <a:prstGeom prst="rect">
            <a:avLst/>
          </a:prstGeom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19615737-0C2D-432E-8A7A-8635D2FEF976}"/>
              </a:ext>
            </a:extLst>
          </p:cNvPr>
          <p:cNvSpPr/>
          <p:nvPr/>
        </p:nvSpPr>
        <p:spPr>
          <a:xfrm>
            <a:off x="1475656" y="3549160"/>
            <a:ext cx="3312368" cy="279321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4E5B6CE-852F-4D44-853F-A8DEB10735E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200" y="3241077"/>
            <a:ext cx="1012011" cy="77155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EC4AB234-DF13-4623-BBBE-805E126944FE}"/>
              </a:ext>
            </a:extLst>
          </p:cNvPr>
          <p:cNvSpPr/>
          <p:nvPr/>
        </p:nvSpPr>
        <p:spPr>
          <a:xfrm>
            <a:off x="7448414" y="3427210"/>
            <a:ext cx="727892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 w="0"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Myriad Pro" panose="020B0503030403020204" pitchFamily="34" charset="0"/>
                <a:cs typeface="+mn-cs"/>
              </a:rPr>
              <a:t>Adi</a:t>
            </a:r>
            <a:endParaRPr kumimoji="0" lang="en-US" sz="5400" b="1" i="0" u="none" strike="noStrike" kern="1200" cap="none" spc="0" normalizeH="0" baseline="0" noProof="0" dirty="0">
              <a:ln w="0"/>
              <a:solidFill>
                <a:prstClr val="white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Myriad Pro" panose="020B0503030403020204" pitchFamily="34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45801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/>
      <p:bldP spid="13" grpId="0"/>
      <p:bldP spid="15" grpId="0" animBg="1"/>
      <p:bldP spid="17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2E15334-6BCA-4721-A3F8-9D7FF937ED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 err="1">
                <a:latin typeface="Myriad Pro" panose="020B0503030403020204" pitchFamily="34" charset="0"/>
              </a:rPr>
              <a:t>Analogi</a:t>
            </a:r>
            <a:endParaRPr lang="en-ID" b="1" dirty="0">
              <a:latin typeface="Myriad Pro" panose="020B0503030403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BB89730-F7BA-4DF7-97FA-21733B465B4C}"/>
              </a:ext>
            </a:extLst>
          </p:cNvPr>
          <p:cNvSpPr/>
          <p:nvPr/>
        </p:nvSpPr>
        <p:spPr>
          <a:xfrm>
            <a:off x="3743908" y="915566"/>
            <a:ext cx="1656184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bas Neue" panose="020B0606020202050201" pitchFamily="34" charset="0"/>
                <a:ea typeface="Tahoma" panose="020B0604030504040204" pitchFamily="34" charset="0"/>
                <a:cs typeface="Tahoma" panose="020B0604030504040204" pitchFamily="34" charset="0"/>
              </a:rPr>
              <a:t>IF TUNGGAL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4C2FBE-4979-4C01-B4BF-20C1FED34E8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16" y="1512658"/>
            <a:ext cx="864096" cy="864096"/>
          </a:xfrm>
          <a:prstGeom prst="rect">
            <a:avLst/>
          </a:prstGeom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412654E2-439E-49D7-BD71-E8FC7663221D}"/>
              </a:ext>
            </a:extLst>
          </p:cNvPr>
          <p:cNvSpPr/>
          <p:nvPr/>
        </p:nvSpPr>
        <p:spPr>
          <a:xfrm>
            <a:off x="1403648" y="1863987"/>
            <a:ext cx="3312368" cy="279321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0755380-252F-4A86-835D-B86EC01D803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192" y="1555904"/>
            <a:ext cx="1012011" cy="77155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7F15F7B-0605-4E0A-B7C1-232CA0EFB4EF}"/>
              </a:ext>
            </a:extLst>
          </p:cNvPr>
          <p:cNvSpPr/>
          <p:nvPr/>
        </p:nvSpPr>
        <p:spPr>
          <a:xfrm>
            <a:off x="7376406" y="1742037"/>
            <a:ext cx="727892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 w="0"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Myriad Pro" panose="020B0503030403020204" pitchFamily="34" charset="0"/>
                <a:cs typeface="+mn-cs"/>
              </a:rPr>
              <a:t>Adi</a:t>
            </a:r>
            <a:endParaRPr kumimoji="0" lang="en-US" sz="5400" b="1" i="0" u="none" strike="noStrike" kern="1200" cap="none" spc="0" normalizeH="0" baseline="0" noProof="0" dirty="0">
              <a:ln w="0"/>
              <a:solidFill>
                <a:prstClr val="white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Myriad Pro" panose="020B0503030403020204" pitchFamily="34" charset="0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4EAD1E7-5603-4172-B7C6-66016EF973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4295" y="1328507"/>
            <a:ext cx="547865" cy="1122905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D5F43A0C-14EB-44D1-9A95-C2F8B5333AA0}"/>
              </a:ext>
            </a:extLst>
          </p:cNvPr>
          <p:cNvSpPr/>
          <p:nvPr/>
        </p:nvSpPr>
        <p:spPr>
          <a:xfrm>
            <a:off x="5868144" y="1912455"/>
            <a:ext cx="432048" cy="230854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D2C7DBDB-89E9-41E9-94DF-A9EBB7F738C0}"/>
              </a:ext>
            </a:extLst>
          </p:cNvPr>
          <p:cNvSpPr/>
          <p:nvPr/>
        </p:nvSpPr>
        <p:spPr>
          <a:xfrm rot="2302190">
            <a:off x="5850691" y="2442730"/>
            <a:ext cx="1075354" cy="317926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D7DABB4-B71B-4654-BB1A-D369330F5FDA}"/>
              </a:ext>
            </a:extLst>
          </p:cNvPr>
          <p:cNvSpPr/>
          <p:nvPr/>
        </p:nvSpPr>
        <p:spPr>
          <a:xfrm>
            <a:off x="5353898" y="1453424"/>
            <a:ext cx="60946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Myriad Pro" panose="020B0503030403020204" pitchFamily="34" charset="0"/>
                <a:cs typeface="+mn-cs"/>
              </a:rPr>
              <a:t>X</a:t>
            </a:r>
            <a:endParaRPr kumimoji="0" lang="en-US" sz="9600" b="1" i="0" u="none" strike="noStrike" kern="1200" cap="none" spc="0" normalizeH="0" baseline="0" noProof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Myriad Pro" panose="020B0503030403020204" pitchFamily="34" charset="0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1170447-0F78-4E62-9CE1-7483500C55DB}"/>
              </a:ext>
            </a:extLst>
          </p:cNvPr>
          <p:cNvSpPr/>
          <p:nvPr/>
        </p:nvSpPr>
        <p:spPr>
          <a:xfrm>
            <a:off x="3709079" y="2740400"/>
            <a:ext cx="1656184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bas Neue" panose="020B0606020202050201" pitchFamily="34" charset="0"/>
                <a:ea typeface="Tahoma" panose="020B0604030504040204" pitchFamily="34" charset="0"/>
                <a:cs typeface="Tahoma" panose="020B0604030504040204" pitchFamily="34" charset="0"/>
              </a:rPr>
              <a:t>IF GANDA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19615737-0C2D-432E-8A7A-8635D2FEF976}"/>
              </a:ext>
            </a:extLst>
          </p:cNvPr>
          <p:cNvSpPr/>
          <p:nvPr/>
        </p:nvSpPr>
        <p:spPr>
          <a:xfrm>
            <a:off x="1475656" y="3549160"/>
            <a:ext cx="3312368" cy="279321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4E5B6CE-852F-4D44-853F-A8DEB10735E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200" y="3241077"/>
            <a:ext cx="1012011" cy="77155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EC4AB234-DF13-4623-BBBE-805E126944FE}"/>
              </a:ext>
            </a:extLst>
          </p:cNvPr>
          <p:cNvSpPr/>
          <p:nvPr/>
        </p:nvSpPr>
        <p:spPr>
          <a:xfrm>
            <a:off x="7448414" y="3427210"/>
            <a:ext cx="727892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 w="0"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Myriad Pro" panose="020B0503030403020204" pitchFamily="34" charset="0"/>
                <a:cs typeface="+mn-cs"/>
              </a:rPr>
              <a:t>Adi</a:t>
            </a:r>
            <a:endParaRPr kumimoji="0" lang="en-US" sz="5400" b="1" i="0" u="none" strike="noStrike" kern="1200" cap="none" spc="0" normalizeH="0" baseline="0" noProof="0" dirty="0">
              <a:ln w="0"/>
              <a:solidFill>
                <a:prstClr val="white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Myriad Pro" panose="020B0503030403020204" pitchFamily="34" charset="0"/>
              <a:cs typeface="+mn-cs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8B3DCD2-4FF4-4B00-8689-B6F5D3B43C3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16" y="3264391"/>
            <a:ext cx="864096" cy="86409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1BFAE6F-51DC-4C73-B8C4-EA17B5DA300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4295" y="3080240"/>
            <a:ext cx="547865" cy="1122905"/>
          </a:xfrm>
          <a:prstGeom prst="rect">
            <a:avLst/>
          </a:prstGeom>
        </p:spPr>
      </p:pic>
      <p:sp>
        <p:nvSpPr>
          <p:cNvPr id="20" name="Arrow: Right 19">
            <a:extLst>
              <a:ext uri="{FF2B5EF4-FFF2-40B4-BE49-F238E27FC236}">
                <a16:creationId xmlns:a16="http://schemas.microsoft.com/office/drawing/2014/main" id="{8FB82269-5046-4B56-9716-E0584B5FD785}"/>
              </a:ext>
            </a:extLst>
          </p:cNvPr>
          <p:cNvSpPr/>
          <p:nvPr/>
        </p:nvSpPr>
        <p:spPr>
          <a:xfrm>
            <a:off x="5902101" y="3660150"/>
            <a:ext cx="432048" cy="230854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091A7D4-3F0F-46A6-82CA-4F94C12C42AE}"/>
              </a:ext>
            </a:extLst>
          </p:cNvPr>
          <p:cNvSpPr/>
          <p:nvPr/>
        </p:nvSpPr>
        <p:spPr>
          <a:xfrm>
            <a:off x="5387855" y="3201119"/>
            <a:ext cx="60946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Myriad Pro" panose="020B0503030403020204" pitchFamily="34" charset="0"/>
                <a:cs typeface="+mn-cs"/>
              </a:rPr>
              <a:t>X</a:t>
            </a:r>
            <a:endParaRPr kumimoji="0" lang="en-US" sz="9600" b="1" i="0" u="none" strike="noStrike" kern="1200" cap="none" spc="0" normalizeH="0" baseline="0" noProof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Myriad Pro" panose="020B0503030403020204" pitchFamily="34" charset="0"/>
              <a:cs typeface="+mn-cs"/>
            </a:endParaRPr>
          </a:p>
        </p:txBody>
      </p:sp>
      <p:sp>
        <p:nvSpPr>
          <p:cNvPr id="6" name="Arrow: Left 5">
            <a:extLst>
              <a:ext uri="{FF2B5EF4-FFF2-40B4-BE49-F238E27FC236}">
                <a16:creationId xmlns:a16="http://schemas.microsoft.com/office/drawing/2014/main" id="{BFE61361-CE50-4BFE-95D3-8AABDAEF0B8D}"/>
              </a:ext>
            </a:extLst>
          </p:cNvPr>
          <p:cNvSpPr/>
          <p:nvPr/>
        </p:nvSpPr>
        <p:spPr>
          <a:xfrm>
            <a:off x="2663788" y="4105667"/>
            <a:ext cx="4248472" cy="279321"/>
          </a:xfrm>
          <a:prstGeom prst="lef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1EA8441-794B-4AB0-BA76-9F8FE55987CB}"/>
              </a:ext>
            </a:extLst>
          </p:cNvPr>
          <p:cNvSpPr/>
          <p:nvPr/>
        </p:nvSpPr>
        <p:spPr>
          <a:xfrm>
            <a:off x="1403648" y="3939902"/>
            <a:ext cx="1224438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 err="1">
                <a:ln w="0"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Myriad Pro" panose="020B0503030403020204" pitchFamily="34" charset="0"/>
                <a:cs typeface="+mn-cs"/>
              </a:rPr>
              <a:t>Pulang</a:t>
            </a:r>
            <a:endParaRPr kumimoji="0" lang="en-US" sz="5400" b="0" i="0" u="none" strike="noStrike" kern="1200" cap="none" spc="0" normalizeH="0" baseline="0" noProof="0" dirty="0">
              <a:ln w="0"/>
              <a:solidFill>
                <a:prstClr val="white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Myriad Pro" panose="020B0503030403020204" pitchFamily="34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5512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/>
      <p:bldP spid="6" grpId="0" animBg="1"/>
      <p:bldP spid="22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2E15334-6BCA-4721-A3F8-9D7FF937ED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>
                <a:latin typeface="Myriad Pro" panose="020B0503030403020204" pitchFamily="34" charset="0"/>
              </a:rPr>
              <a:t>FLOWCHART</a:t>
            </a:r>
            <a:endParaRPr lang="en-ID" b="1" dirty="0">
              <a:latin typeface="Myriad Pro" panose="020B0503030403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BB89730-F7BA-4DF7-97FA-21733B465B4C}"/>
              </a:ext>
            </a:extLst>
          </p:cNvPr>
          <p:cNvSpPr/>
          <p:nvPr/>
        </p:nvSpPr>
        <p:spPr>
          <a:xfrm>
            <a:off x="827584" y="1059582"/>
            <a:ext cx="3240360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bas Neue" panose="020B0606020202050201" pitchFamily="34" charset="0"/>
                <a:ea typeface="Tahoma" panose="020B0604030504040204" pitchFamily="34" charset="0"/>
                <a:cs typeface="Tahoma" panose="020B0604030504040204" pitchFamily="34" charset="0"/>
              </a:rPr>
              <a:t>IF TUNGGAL</a:t>
            </a:r>
          </a:p>
        </p:txBody>
      </p:sp>
      <p:graphicFrame>
        <p:nvGraphicFramePr>
          <p:cNvPr id="18" name="Object 6">
            <a:extLst>
              <a:ext uri="{FF2B5EF4-FFF2-40B4-BE49-F238E27FC236}">
                <a16:creationId xmlns:a16="http://schemas.microsoft.com/office/drawing/2014/main" id="{B4A75483-0D73-4D0F-AB5B-30FD851AB71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78016" y="1644357"/>
          <a:ext cx="2575628" cy="25835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2752954" imgH="2759920" progId="Visio.Drawing.11">
                  <p:embed/>
                </p:oleObj>
              </mc:Choice>
              <mc:Fallback>
                <p:oleObj name="Visio" r:id="rId2" imgW="2752954" imgH="2759920" progId="Visio.Drawing.11">
                  <p:embed/>
                  <p:pic>
                    <p:nvPicPr>
                      <p:cNvPr id="18" name="Object 6">
                        <a:extLst>
                          <a:ext uri="{FF2B5EF4-FFF2-40B4-BE49-F238E27FC236}">
                            <a16:creationId xmlns:a16="http://schemas.microsoft.com/office/drawing/2014/main" id="{B4A75483-0D73-4D0F-AB5B-30FD851AB71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8016" y="1644357"/>
                        <a:ext cx="2575628" cy="2583577"/>
                      </a:xfrm>
                      <a:prstGeom prst="rect">
                        <a:avLst/>
                      </a:prstGeom>
                      <a:solidFill>
                        <a:schemeClr val="bg1">
                          <a:lumMod val="85000"/>
                        </a:schemeClr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Rectangle 18">
            <a:extLst>
              <a:ext uri="{FF2B5EF4-FFF2-40B4-BE49-F238E27FC236}">
                <a16:creationId xmlns:a16="http://schemas.microsoft.com/office/drawing/2014/main" id="{3E2DDCC9-3EAD-4B6E-9A8D-D0520D8B7237}"/>
              </a:ext>
            </a:extLst>
          </p:cNvPr>
          <p:cNvSpPr/>
          <p:nvPr/>
        </p:nvSpPr>
        <p:spPr>
          <a:xfrm>
            <a:off x="4499992" y="1019447"/>
            <a:ext cx="3240360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bas Neue" panose="020B0606020202050201" pitchFamily="34" charset="0"/>
                <a:ea typeface="Tahoma" panose="020B0604030504040204" pitchFamily="34" charset="0"/>
                <a:cs typeface="Tahoma" panose="020B0604030504040204" pitchFamily="34" charset="0"/>
              </a:rPr>
              <a:t>IF GANDA</a:t>
            </a:r>
          </a:p>
        </p:txBody>
      </p:sp>
      <p:graphicFrame>
        <p:nvGraphicFramePr>
          <p:cNvPr id="20" name="Object 7">
            <a:extLst>
              <a:ext uri="{FF2B5EF4-FFF2-40B4-BE49-F238E27FC236}">
                <a16:creationId xmlns:a16="http://schemas.microsoft.com/office/drawing/2014/main" id="{6D870683-5884-41DD-B259-F8DEED4F562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572000" y="1707655"/>
          <a:ext cx="3239123" cy="25202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3299155" imgH="2759907" progId="Visio.Drawing.11">
                  <p:embed/>
                </p:oleObj>
              </mc:Choice>
              <mc:Fallback>
                <p:oleObj name="Visio" r:id="rId4" imgW="3299155" imgH="2759907" progId="Visio.Drawing.11">
                  <p:embed/>
                  <p:pic>
                    <p:nvPicPr>
                      <p:cNvPr id="20" name="Object 7">
                        <a:extLst>
                          <a:ext uri="{FF2B5EF4-FFF2-40B4-BE49-F238E27FC236}">
                            <a16:creationId xmlns:a16="http://schemas.microsoft.com/office/drawing/2014/main" id="{6D870683-5884-41DD-B259-F8DEED4F562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0" y="1707655"/>
                        <a:ext cx="3239123" cy="2520280"/>
                      </a:xfrm>
                      <a:prstGeom prst="rect">
                        <a:avLst/>
                      </a:prstGeom>
                      <a:solidFill>
                        <a:schemeClr val="bg1">
                          <a:lumMod val="85000"/>
                        </a:schemeClr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35421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err="1"/>
              <a:t>Terimakasih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/>
              <a:t>Yunus Febriansyah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6145590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2E15334-6BCA-4721-A3F8-9D7FF937ED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>
                <a:latin typeface="Myriad Pro" panose="020B0503030403020204" pitchFamily="34" charset="0"/>
              </a:rPr>
              <a:t>PSEUDOCODE</a:t>
            </a:r>
            <a:endParaRPr lang="en-ID" b="1" dirty="0">
              <a:latin typeface="Myriad Pro" panose="020B0503030403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BB89730-F7BA-4DF7-97FA-21733B465B4C}"/>
              </a:ext>
            </a:extLst>
          </p:cNvPr>
          <p:cNvSpPr/>
          <p:nvPr/>
        </p:nvSpPr>
        <p:spPr>
          <a:xfrm>
            <a:off x="827584" y="1059582"/>
            <a:ext cx="3240360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bas Neue" panose="020B0606020202050201" pitchFamily="34" charset="0"/>
                <a:ea typeface="Tahoma" panose="020B0604030504040204" pitchFamily="34" charset="0"/>
                <a:cs typeface="Tahoma" panose="020B0604030504040204" pitchFamily="34" charset="0"/>
              </a:rPr>
              <a:t>IF TUNGGAL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E2DDCC9-3EAD-4B6E-9A8D-D0520D8B7237}"/>
              </a:ext>
            </a:extLst>
          </p:cNvPr>
          <p:cNvSpPr/>
          <p:nvPr/>
        </p:nvSpPr>
        <p:spPr>
          <a:xfrm>
            <a:off x="4499992" y="1019447"/>
            <a:ext cx="3240360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bas Neue" panose="020B0606020202050201" pitchFamily="34" charset="0"/>
                <a:ea typeface="Tahoma" panose="020B0604030504040204" pitchFamily="34" charset="0"/>
                <a:cs typeface="Tahoma" panose="020B0604030504040204" pitchFamily="34" charset="0"/>
              </a:rPr>
              <a:t>IF GANDA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75EAE21-3468-4919-BC55-C5181ECABDD5}"/>
              </a:ext>
            </a:extLst>
          </p:cNvPr>
          <p:cNvSpPr txBox="1">
            <a:spLocks/>
          </p:cNvSpPr>
          <p:nvPr/>
        </p:nvSpPr>
        <p:spPr>
          <a:xfrm>
            <a:off x="899592" y="1707654"/>
            <a:ext cx="2972617" cy="252028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41325" marR="0" lvl="0" indent="-441325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44342"/>
              </a:buClr>
              <a:buSzTx/>
              <a:buFont typeface="Wingdings 3" charset="2"/>
              <a:buNone/>
              <a:tabLst/>
              <a:defRPr/>
            </a:pPr>
            <a:r>
              <a:rPr kumimoji="1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if &lt;</a:t>
            </a:r>
            <a:r>
              <a:rPr kumimoji="1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Kondisi</a:t>
            </a:r>
            <a:r>
              <a:rPr kumimoji="1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&gt;</a:t>
            </a:r>
          </a:p>
          <a:p>
            <a:pPr marL="441325" marR="0" lvl="0" indent="-441325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44342"/>
              </a:buClr>
              <a:buSzTx/>
              <a:buFont typeface="Wingdings 3" charset="2"/>
              <a:buNone/>
              <a:tabLst/>
              <a:defRPr/>
            </a:pPr>
            <a:r>
              <a:rPr kumimoji="1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   &lt;Pernyataan-1&gt;</a:t>
            </a:r>
          </a:p>
          <a:p>
            <a:pPr marL="441325" marR="0" lvl="0" indent="-441325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44342"/>
              </a:buClr>
              <a:buSzTx/>
              <a:buFont typeface="Wingdings 3" charset="2"/>
              <a:buNone/>
              <a:tabLst/>
              <a:defRPr/>
            </a:pPr>
            <a:r>
              <a:rPr kumimoji="1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   &lt;Pernyataan-2&gt;</a:t>
            </a:r>
          </a:p>
          <a:p>
            <a:pPr marL="441325" marR="0" lvl="0" indent="-441325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44342"/>
              </a:buClr>
              <a:buSzTx/>
              <a:buFont typeface="Wingdings 3" charset="2"/>
              <a:buNone/>
              <a:tabLst/>
              <a:defRPr/>
            </a:pPr>
            <a:r>
              <a:rPr kumimoji="1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   …………………</a:t>
            </a:r>
          </a:p>
          <a:p>
            <a:pPr marL="441325" marR="0" lvl="0" indent="-441325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44342"/>
              </a:buClr>
              <a:buSzTx/>
              <a:buFont typeface="Wingdings 3" charset="2"/>
              <a:buNone/>
              <a:tabLst/>
              <a:defRPr/>
            </a:pPr>
            <a:r>
              <a:rPr kumimoji="1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   &lt;</a:t>
            </a:r>
            <a:r>
              <a:rPr kumimoji="1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Pernyataan</a:t>
            </a:r>
            <a:r>
              <a:rPr kumimoji="1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</a:t>
            </a:r>
            <a:r>
              <a:rPr kumimoji="1" lang="id-ID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</a:t>
            </a:r>
            <a:r>
              <a:rPr kumimoji="1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&gt;			</a:t>
            </a:r>
          </a:p>
          <a:p>
            <a:pPr marL="441325" marR="0" lvl="0" indent="-441325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44342"/>
              </a:buClr>
              <a:buSzTx/>
              <a:buFont typeface="Wingdings 3" charset="2"/>
              <a:buNone/>
              <a:tabLst/>
              <a:defRPr/>
            </a:pPr>
            <a:r>
              <a:rPr kumimoji="1" lang="id-ID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endif</a:t>
            </a:r>
            <a:r>
              <a:rPr kumimoji="1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</a:t>
            </a:r>
          </a:p>
          <a:p>
            <a:pPr marL="0" marR="0" lvl="0" indent="0" algn="just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44342"/>
              </a:buClr>
              <a:buSzTx/>
              <a:buFont typeface="Wingdings 3" charset="2"/>
              <a:buNone/>
              <a:tabLst/>
              <a:defRPr/>
            </a:pPr>
            <a:endParaRPr kumimoji="1" lang="id-ID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F76245A-9E43-4463-A1E3-29E84752B89B}"/>
              </a:ext>
            </a:extLst>
          </p:cNvPr>
          <p:cNvSpPr txBox="1">
            <a:spLocks/>
          </p:cNvSpPr>
          <p:nvPr/>
        </p:nvSpPr>
        <p:spPr>
          <a:xfrm>
            <a:off x="4584569" y="1604222"/>
            <a:ext cx="2646586" cy="321948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41325" marR="0" lvl="0" indent="-441325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44342"/>
              </a:buClr>
              <a:buSzTx/>
              <a:buFont typeface="Wingdings 3" charset="2"/>
              <a:buNone/>
              <a:tabLst/>
              <a:defRPr/>
            </a:pPr>
            <a:r>
              <a:rPr kumimoji="1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if &lt;</a:t>
            </a:r>
            <a:r>
              <a:rPr kumimoji="1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Kondisi</a:t>
            </a:r>
            <a:r>
              <a:rPr kumimoji="1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&gt;</a:t>
            </a:r>
          </a:p>
          <a:p>
            <a:pPr marL="441325" marR="0" lvl="0" indent="-441325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44342"/>
              </a:buClr>
              <a:buSzTx/>
              <a:buFont typeface="Wingdings 3" charset="2"/>
              <a:buNone/>
              <a:tabLst/>
              <a:defRPr/>
            </a:pPr>
            <a:r>
              <a:rPr kumimoji="1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&lt;Pernyataan-1&gt;</a:t>
            </a:r>
          </a:p>
          <a:p>
            <a:pPr marL="441325" marR="0" lvl="0" indent="-441325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44342"/>
              </a:buClr>
              <a:buSzTx/>
              <a:buFont typeface="Wingdings 3" charset="2"/>
              <a:buNone/>
              <a:tabLst/>
              <a:defRPr/>
            </a:pPr>
            <a:r>
              <a:rPr kumimoji="1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…………………</a:t>
            </a:r>
          </a:p>
          <a:p>
            <a:pPr marL="441325" marR="0" lvl="0" indent="-441325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44342"/>
              </a:buClr>
              <a:buSzTx/>
              <a:buFont typeface="Wingdings 3" charset="2"/>
              <a:buNone/>
              <a:tabLst/>
              <a:defRPr/>
            </a:pPr>
            <a:r>
              <a:rPr kumimoji="1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&lt;</a:t>
            </a:r>
            <a:r>
              <a:rPr kumimoji="1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Pernyataan</a:t>
            </a:r>
            <a:r>
              <a:rPr kumimoji="1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</a:t>
            </a:r>
            <a:r>
              <a:rPr kumimoji="1" lang="id-ID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</a:t>
            </a:r>
            <a:r>
              <a:rPr kumimoji="1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&gt;	</a:t>
            </a:r>
            <a:endParaRPr kumimoji="1" lang="id-ID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41325" marR="0" lvl="0" indent="-441325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44342"/>
              </a:buClr>
              <a:buSzTx/>
              <a:buFont typeface="Wingdings 3" charset="2"/>
              <a:buNone/>
              <a:tabLst/>
              <a:defRPr/>
            </a:pPr>
            <a:r>
              <a:rPr kumimoji="1" lang="id-ID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else</a:t>
            </a:r>
          </a:p>
          <a:p>
            <a:pPr marL="441325" marR="0" lvl="0" indent="-441325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44342"/>
              </a:buClr>
              <a:buSzTx/>
              <a:buFont typeface="Wingdings 3" charset="2"/>
              <a:buNone/>
              <a:tabLst/>
              <a:defRPr/>
            </a:pPr>
            <a:r>
              <a:rPr kumimoji="1" lang="id-ID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</a:t>
            </a:r>
            <a:r>
              <a:rPr kumimoji="1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&lt;Pernyataan-2&gt;</a:t>
            </a:r>
            <a:r>
              <a:rPr kumimoji="1" lang="id-ID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kumimoji="1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…………………</a:t>
            </a:r>
          </a:p>
          <a:p>
            <a:pPr marL="441325" marR="0" lvl="0" indent="-441325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44342"/>
              </a:buClr>
              <a:buSzTx/>
              <a:buFont typeface="Wingdings 3" charset="2"/>
              <a:buNone/>
              <a:tabLst/>
              <a:defRPr/>
            </a:pPr>
            <a:r>
              <a:rPr kumimoji="1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&lt;</a:t>
            </a:r>
            <a:r>
              <a:rPr kumimoji="1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Pernyataan</a:t>
            </a:r>
            <a:r>
              <a:rPr kumimoji="1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</a:t>
            </a:r>
            <a:r>
              <a:rPr kumimoji="1" lang="id-ID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</a:t>
            </a:r>
            <a:r>
              <a:rPr kumimoji="1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&gt;	</a:t>
            </a:r>
          </a:p>
          <a:p>
            <a:pPr marL="441325" marR="0" lvl="0" indent="-441325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44342"/>
              </a:buClr>
              <a:buSzTx/>
              <a:buFont typeface="Wingdings 3" charset="2"/>
              <a:buNone/>
              <a:tabLst/>
              <a:defRPr/>
            </a:pPr>
            <a:r>
              <a:rPr kumimoji="1" lang="id-ID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endif</a:t>
            </a:r>
            <a:r>
              <a:rPr kumimoji="1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</a:t>
            </a:r>
          </a:p>
          <a:p>
            <a:pPr marL="0" marR="0" lvl="0" indent="0" algn="just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44342"/>
              </a:buClr>
              <a:buSzTx/>
              <a:buFont typeface="Wingdings 3" charset="2"/>
              <a:buNone/>
              <a:tabLst/>
              <a:defRPr/>
            </a:pPr>
            <a:endParaRPr kumimoji="1" lang="id-ID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537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9" grpId="0"/>
      <p:bldP spid="7" grpId="0" animBg="1"/>
      <p:bldP spid="8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069720" y="731480"/>
            <a:ext cx="1998224" cy="40011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444342"/>
                </a:solidFill>
                <a:effectLst/>
                <a:uLnTx/>
                <a:uFillTx/>
                <a:latin typeface="Myriad Pro" panose="020B0503030403020204" pitchFamily="34" charset="0"/>
                <a:cs typeface="Arial" pitchFamily="34" charset="0"/>
              </a:rPr>
              <a:t>NEXT..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444342"/>
              </a:solidFill>
              <a:effectLst/>
              <a:uLnTx/>
              <a:uFillTx/>
              <a:latin typeface="Myriad Pro" panose="020B0503030403020204" pitchFamily="34" charset="0"/>
              <a:cs typeface="Arial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008983" y="1131590"/>
            <a:ext cx="122857" cy="401191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590A5CE-9ADB-4156-827A-09F020100BEF}"/>
              </a:ext>
            </a:extLst>
          </p:cNvPr>
          <p:cNvSpPr txBox="1">
            <a:spLocks/>
          </p:cNvSpPr>
          <p:nvPr/>
        </p:nvSpPr>
        <p:spPr>
          <a:xfrm>
            <a:off x="2915816" y="1275606"/>
            <a:ext cx="5811303" cy="3600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814388" marR="0" lvl="0" indent="-457200" algn="just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19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Logika</a:t>
            </a: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kumimoji="0" lang="en-US" sz="19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Percabangan</a:t>
            </a: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IF MAJEMUK</a:t>
            </a:r>
            <a:endParaRPr kumimoji="0" lang="id-ID" sz="1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4694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err="1"/>
              <a:t>Terimakasih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/>
              <a:t>Yunus Febriansyah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17589432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6565" y="2733768"/>
            <a:ext cx="3908153" cy="702078"/>
          </a:xfrm>
        </p:spPr>
        <p:txBody>
          <a:bodyPr>
            <a:normAutofit/>
          </a:bodyPr>
          <a:lstStyle/>
          <a:p>
            <a:r>
              <a:rPr lang="en-US" sz="3000" dirty="0"/>
              <a:t>YUNUS FEBRIANSYAH</a:t>
            </a:r>
          </a:p>
        </p:txBody>
      </p:sp>
      <p:sp>
        <p:nvSpPr>
          <p:cNvPr id="40" name="Slide Number Placeholder 39">
            <a:extLst>
              <a:ext uri="{FF2B5EF4-FFF2-40B4-BE49-F238E27FC236}">
                <a16:creationId xmlns:a16="http://schemas.microsoft.com/office/drawing/2014/main" id="{3FDADECE-BF65-44C8-B523-E1DC603B05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6857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88F610-7B7C-44F0-8FE6-F62371B7351D}" type="slidenum"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3D4149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68576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93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3D4149">
                  <a:lumMod val="60000"/>
                  <a:lumOff val="4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A3E3DF9-147A-45DF-8408-C428267702A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167594"/>
            <a:ext cx="1691764" cy="16917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C7E3149-3E36-4EFB-B063-B3CE0D19CB4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56" t="11151" r="59830" b="25801"/>
          <a:stretch/>
        </p:blipFill>
        <p:spPr>
          <a:xfrm>
            <a:off x="2411761" y="1051285"/>
            <a:ext cx="1506512" cy="1809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818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644008" y="2871204"/>
            <a:ext cx="4248324" cy="636650"/>
          </a:xfrm>
        </p:spPr>
        <p:txBody>
          <a:bodyPr/>
          <a:lstStyle/>
          <a:p>
            <a:r>
              <a:rPr lang="en-US" altLang="ko-KR" sz="4300" dirty="0">
                <a:latin typeface="Myriad Pro" panose="020B0503030403020204" pitchFamily="34" charset="0"/>
                <a:ea typeface="맑은 고딕" pitchFamily="50" charset="-127"/>
              </a:rPr>
              <a:t>PERCABANGAN</a:t>
            </a:r>
            <a:endParaRPr lang="en-US" altLang="ko-KR" sz="4300" dirty="0">
              <a:latin typeface="Myriad Pro" panose="020B0503030403020204" pitchFamily="34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>
              <a:spcBef>
                <a:spcPts val="0"/>
              </a:spcBef>
              <a:defRPr/>
            </a:pPr>
            <a:r>
              <a:rPr lang="en-US" altLang="ko-KR" dirty="0">
                <a:latin typeface="Myriad Pro" panose="020B0503030403020204" pitchFamily="34" charset="0"/>
              </a:rPr>
              <a:t>Yunus Febriansyah.</a:t>
            </a:r>
          </a:p>
          <a:p>
            <a:pPr>
              <a:spcBef>
                <a:spcPts val="0"/>
              </a:spcBef>
              <a:defRPr/>
            </a:pPr>
            <a:r>
              <a:rPr lang="en-US" altLang="ko-KR" dirty="0" err="1">
                <a:latin typeface="Myriad Pro" panose="020B0503030403020204" pitchFamily="34" charset="0"/>
              </a:rPr>
              <a:t>Referensi</a:t>
            </a:r>
            <a:r>
              <a:rPr lang="en-US" altLang="ko-KR" dirty="0">
                <a:latin typeface="Myriad Pro" panose="020B0503030403020204" pitchFamily="34" charset="0"/>
              </a:rPr>
              <a:t> </a:t>
            </a:r>
            <a:r>
              <a:rPr lang="en-US" altLang="ko-KR" dirty="0" err="1">
                <a:latin typeface="Myriad Pro" panose="020B0503030403020204" pitchFamily="34" charset="0"/>
              </a:rPr>
              <a:t>dari</a:t>
            </a:r>
            <a:r>
              <a:rPr lang="en-US" altLang="ko-KR" dirty="0">
                <a:latin typeface="Myriad Pro" panose="020B0503030403020204" pitchFamily="34" charset="0"/>
              </a:rPr>
              <a:t> Bapak </a:t>
            </a:r>
            <a:r>
              <a:rPr lang="en-US" altLang="ko-KR" dirty="0" err="1">
                <a:latin typeface="Myriad Pro" panose="020B0503030403020204" pitchFamily="34" charset="0"/>
              </a:rPr>
              <a:t>Ferico</a:t>
            </a:r>
            <a:r>
              <a:rPr lang="en-US" altLang="ko-KR" dirty="0">
                <a:latin typeface="Myriad Pro" panose="020B0503030403020204" pitchFamily="34" charset="0"/>
              </a:rPr>
              <a:t> </a:t>
            </a:r>
            <a:r>
              <a:rPr lang="en-US" altLang="ko-KR" dirty="0" err="1">
                <a:latin typeface="Myriad Pro" panose="020B0503030403020204" pitchFamily="34" charset="0"/>
              </a:rPr>
              <a:t>Pasaribu</a:t>
            </a:r>
            <a:r>
              <a:rPr lang="en-US" altLang="ko-KR" dirty="0">
                <a:latin typeface="Myriad Pro" panose="020B0503030403020204" pitchFamily="34" charset="0"/>
              </a:rPr>
              <a:t> &amp; Google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860A187C-297D-4256-8D90-F995FB56BC5A}"/>
              </a:ext>
            </a:extLst>
          </p:cNvPr>
          <p:cNvSpPr txBox="1">
            <a:spLocks/>
          </p:cNvSpPr>
          <p:nvPr/>
        </p:nvSpPr>
        <p:spPr>
          <a:xfrm>
            <a:off x="5003900" y="3363838"/>
            <a:ext cx="3888432" cy="636650"/>
          </a:xfrm>
          <a:prstGeom prst="rect">
            <a:avLst/>
          </a:prstGeom>
        </p:spPr>
        <p:txBody>
          <a:bodyPr anchor="ctr"/>
          <a:lstStyle>
            <a:lvl1pPr marL="0" indent="0" algn="r" defTabSz="914400" rtl="0" eaLnBrk="1" latinLnBrk="1" hangingPunct="1">
              <a:lnSpc>
                <a:spcPct val="100000"/>
              </a:lnSpc>
              <a:spcBef>
                <a:spcPct val="20000"/>
              </a:spcBef>
              <a:buFont typeface="Arial" pitchFamily="34" charset="0"/>
              <a:buNone/>
              <a:defRPr sz="3600" b="1" kern="1200" baseline="0">
                <a:solidFill>
                  <a:schemeClr val="accent2"/>
                </a:solidFill>
                <a:latin typeface="+mj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Myriad Pro" panose="020B0503030403020204" pitchFamily="34" charset="0"/>
                <a:ea typeface="맑은 고딕" pitchFamily="50" charset="-127"/>
                <a:cs typeface="Arial" pitchFamily="34" charset="0"/>
              </a:rPr>
              <a:t>CASE</a:t>
            </a:r>
            <a:endParaRPr kumimoji="0" lang="en-US" altLang="ko-KR" sz="24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Myriad Pro" panose="020B0503030403020204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4123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  <p:bldP spid="7" grpId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699542"/>
            <a:ext cx="9144000" cy="576064"/>
          </a:xfrm>
        </p:spPr>
        <p:txBody>
          <a:bodyPr/>
          <a:lstStyle/>
          <a:p>
            <a:r>
              <a:rPr lang="en-US" altLang="ko-KR" sz="4000" b="1" dirty="0" err="1">
                <a:latin typeface="Myriad Pro" panose="020B0503030403020204" pitchFamily="34" charset="0"/>
              </a:rPr>
              <a:t>Pengertian</a:t>
            </a:r>
            <a:endParaRPr lang="ko-KR" altLang="en-US" sz="4000" b="1" dirty="0">
              <a:latin typeface="Myriad Pro" panose="020B0503030403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1520" y="1419622"/>
            <a:ext cx="84249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id-ID" altLang="id-ID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</a:t>
            </a:r>
            <a:r>
              <a:rPr kumimoji="1" lang="en-US" altLang="id-ID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engganti</a:t>
            </a:r>
            <a:r>
              <a:rPr kumimoji="1" lang="en-US" altLang="id-ID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if </a:t>
            </a:r>
            <a:r>
              <a:rPr kumimoji="1" lang="en-US" altLang="id-ID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majemuk</a:t>
            </a:r>
            <a:r>
              <a:rPr kumimoji="1" lang="en-US" altLang="id-ID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yang </a:t>
            </a:r>
            <a:r>
              <a:rPr kumimoji="1" lang="en-US" altLang="id-ID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apabila</a:t>
            </a:r>
            <a:r>
              <a:rPr kumimoji="1" lang="en-US" altLang="id-ID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kumimoji="1" lang="en-US" altLang="id-ID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dalam</a:t>
            </a:r>
            <a:r>
              <a:rPr kumimoji="1" lang="en-US" altLang="id-ID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kumimoji="1" lang="en-US" altLang="id-ID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suatu</a:t>
            </a:r>
            <a:r>
              <a:rPr kumimoji="1" lang="en-US" altLang="id-ID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kumimoji="1" lang="en-US" altLang="id-ID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masalah</a:t>
            </a:r>
            <a:r>
              <a:rPr kumimoji="1" lang="en-US" altLang="id-ID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if </a:t>
            </a:r>
            <a:r>
              <a:rPr kumimoji="1" lang="en-US" altLang="id-ID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majemuk</a:t>
            </a:r>
            <a:r>
              <a:rPr kumimoji="1" lang="en-US" altLang="id-ID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kumimoji="1" lang="en-US" altLang="id-ID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tidak</a:t>
            </a:r>
            <a:r>
              <a:rPr kumimoji="1" lang="en-US" altLang="id-ID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kumimoji="1" lang="en-US" altLang="id-ID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dapat</a:t>
            </a:r>
            <a:r>
              <a:rPr kumimoji="1" lang="en-US" altLang="id-ID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kumimoji="1" lang="id-ID" altLang="id-ID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diselesaikan/penyelesaiannya kompleks</a:t>
            </a:r>
            <a:endParaRPr kumimoji="1" lang="id-ID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9127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2E15334-6BCA-4721-A3F8-9D7FF937ED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>
                <a:latin typeface="Myriad Pro" panose="020B0503030403020204" pitchFamily="34" charset="0"/>
              </a:rPr>
              <a:t>PSEUDOCODE</a:t>
            </a:r>
            <a:endParaRPr lang="en-ID" b="1" dirty="0">
              <a:latin typeface="Myriad Pro" panose="020B0503030403020204" pitchFamily="34" charset="0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06E5AACB-DA2B-4242-9F42-1170FD4AD4C0}"/>
              </a:ext>
            </a:extLst>
          </p:cNvPr>
          <p:cNvSpPr txBox="1">
            <a:spLocks/>
          </p:cNvSpPr>
          <p:nvPr/>
        </p:nvSpPr>
        <p:spPr>
          <a:xfrm>
            <a:off x="2303748" y="1347614"/>
            <a:ext cx="4536504" cy="285348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41325" marR="0" lvl="0" indent="-441325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44342"/>
              </a:buClr>
              <a:buSzTx/>
              <a:buFont typeface="Wingdings 3" charset="2"/>
              <a:buNone/>
              <a:tabLst/>
              <a:defRPr/>
            </a:pPr>
            <a:r>
              <a:rPr kumimoji="1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case</a:t>
            </a:r>
            <a:r>
              <a:rPr kumimoji="1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&lt;e</a:t>
            </a:r>
            <a:r>
              <a:rPr kumimoji="1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kspresi</a:t>
            </a:r>
            <a:r>
              <a:rPr kumimoji="1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&gt;</a:t>
            </a:r>
            <a:r>
              <a:rPr kumimoji="1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of</a:t>
            </a:r>
            <a:endParaRPr kumimoji="1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41325" marR="0" lvl="0" indent="-441325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44342"/>
              </a:buClr>
              <a:buSzTx/>
              <a:buFont typeface="Wingdings 3" charset="2"/>
              <a:buNone/>
              <a:tabLst/>
              <a:defRPr/>
            </a:pPr>
            <a:r>
              <a:rPr kumimoji="1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</a:t>
            </a:r>
            <a:r>
              <a:rPr kumimoji="1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&lt;kondisi-1&gt; : &lt;pernyataan-1&gt;</a:t>
            </a:r>
            <a:endParaRPr kumimoji="1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41325" marR="0" lvl="0" indent="-441325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44342"/>
              </a:buClr>
              <a:buSzTx/>
              <a:buFont typeface="Wingdings 3" charset="2"/>
              <a:buNone/>
              <a:tabLst/>
              <a:defRPr/>
            </a:pPr>
            <a:r>
              <a:rPr kumimoji="1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&lt;kondisi-2&gt; : &lt;pernyataan-2&gt;</a:t>
            </a:r>
          </a:p>
          <a:p>
            <a:pPr marL="441325" marR="0" lvl="0" indent="-441325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44342"/>
              </a:buClr>
              <a:buSzTx/>
              <a:buFont typeface="Wingdings 3" charset="2"/>
              <a:buNone/>
              <a:tabLst/>
              <a:defRPr/>
            </a:pPr>
            <a:r>
              <a:rPr kumimoji="1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&lt;kondisi-3&gt; : &lt;pernyataan-3&gt;</a:t>
            </a:r>
          </a:p>
          <a:p>
            <a:pPr marL="441325" marR="0" lvl="0" indent="-441325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44342"/>
              </a:buClr>
              <a:buSzTx/>
              <a:buFont typeface="Wingdings 3" charset="2"/>
              <a:buNone/>
              <a:tabLst/>
              <a:defRPr/>
            </a:pPr>
            <a:r>
              <a:rPr kumimoji="1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else</a:t>
            </a:r>
          </a:p>
          <a:p>
            <a:pPr marL="441325" marR="0" lvl="0" indent="-441325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44342"/>
              </a:buClr>
              <a:buSzTx/>
              <a:buFont typeface="Wingdings 3" charset="2"/>
              <a:buNone/>
              <a:tabLst/>
              <a:defRPr/>
            </a:pPr>
            <a:r>
              <a:rPr kumimoji="1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&lt;pernyataan</a:t>
            </a:r>
            <a:r>
              <a:rPr kumimoji="1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-4</a:t>
            </a:r>
            <a:r>
              <a:rPr kumimoji="1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&gt;</a:t>
            </a:r>
          </a:p>
          <a:p>
            <a:pPr marL="441325" marR="0" lvl="0" indent="-441325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44342"/>
              </a:buClr>
              <a:buSzTx/>
              <a:buFont typeface="Wingdings 3" charset="2"/>
              <a:buNone/>
              <a:tabLst/>
              <a:defRPr/>
            </a:pPr>
            <a:r>
              <a:rPr kumimoji="1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endcase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FAF5C77-F907-43E0-9D5D-27722C0B4F19}"/>
              </a:ext>
            </a:extLst>
          </p:cNvPr>
          <p:cNvSpPr/>
          <p:nvPr/>
        </p:nvSpPr>
        <p:spPr>
          <a:xfrm>
            <a:off x="3858503" y="779953"/>
            <a:ext cx="1426993" cy="461665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 w="0"/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nilai</a:t>
            </a:r>
            <a:r>
              <a:rPr kumimoji="0" lang="en-US" sz="2400" b="0" i="0" u="none" strike="noStrike" kern="1200" cap="none" spc="0" normalizeH="0" baseline="0" noProof="0" dirty="0">
                <a:ln w="0"/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rPr>
              <a:t> = 80</a:t>
            </a:r>
          </a:p>
        </p:txBody>
      </p:sp>
    </p:spTree>
    <p:extLst>
      <p:ext uri="{BB962C8B-B14F-4D97-AF65-F5344CB8AC3E}">
        <p14:creationId xmlns:p14="http://schemas.microsoft.com/office/powerpoint/2010/main" val="3583888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2E15334-6BCA-4721-A3F8-9D7FF937ED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>
                <a:latin typeface="Myriad Pro" panose="020B0503030403020204" pitchFamily="34" charset="0"/>
              </a:rPr>
              <a:t>IF VS CASE</a:t>
            </a:r>
            <a:endParaRPr lang="en-ID" b="1" dirty="0">
              <a:latin typeface="Myriad Pro" panose="020B0503030403020204" pitchFamily="34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73E4A07-D1CC-46CE-8FF3-F584A11AA025}"/>
              </a:ext>
            </a:extLst>
          </p:cNvPr>
          <p:cNvGraphicFramePr>
            <a:graphicFrameLocks noGrp="1"/>
          </p:cNvGraphicFramePr>
          <p:nvPr/>
        </p:nvGraphicFramePr>
        <p:xfrm>
          <a:off x="467544" y="915566"/>
          <a:ext cx="8244916" cy="25715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76064">
                  <a:extLst>
                    <a:ext uri="{9D8B030D-6E8A-4147-A177-3AD203B41FA5}">
                      <a16:colId xmlns:a16="http://schemas.microsoft.com/office/drawing/2014/main" val="2623529761"/>
                    </a:ext>
                  </a:extLst>
                </a:gridCol>
                <a:gridCol w="4123971">
                  <a:extLst>
                    <a:ext uri="{9D8B030D-6E8A-4147-A177-3AD203B41FA5}">
                      <a16:colId xmlns:a16="http://schemas.microsoft.com/office/drawing/2014/main" val="3223575924"/>
                    </a:ext>
                  </a:extLst>
                </a:gridCol>
                <a:gridCol w="3544881">
                  <a:extLst>
                    <a:ext uri="{9D8B030D-6E8A-4147-A177-3AD203B41FA5}">
                      <a16:colId xmlns:a16="http://schemas.microsoft.com/office/drawing/2014/main" val="1009020872"/>
                    </a:ext>
                  </a:extLst>
                </a:gridCol>
              </a:tblGrid>
              <a:tr h="642885">
                <a:tc>
                  <a:txBody>
                    <a:bodyPr/>
                    <a:lstStyle/>
                    <a:p>
                      <a:pPr algn="ctr" fontAlgn="ctr"/>
                      <a:r>
                        <a:rPr lang="id-ID" sz="240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240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IF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d-ID" sz="240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CASE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521472"/>
                  </a:ext>
                </a:extLst>
              </a:tr>
              <a:tr h="642885">
                <a:tc>
                  <a:txBody>
                    <a:bodyPr/>
                    <a:lstStyle/>
                    <a:p>
                      <a:pPr algn="ctr" fontAlgn="ctr"/>
                      <a:r>
                        <a:rPr lang="id-ID" sz="200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</a:t>
                      </a:r>
                      <a:endParaRPr lang="id-ID" sz="20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d-ID" sz="200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Kondisi &gt;1</a:t>
                      </a:r>
                      <a:r>
                        <a:rPr lang="en-US" sz="200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, &lt;1, &gt;=1, &lt;=1, !=1, =1</a:t>
                      </a:r>
                      <a:endParaRPr lang="id-ID" sz="20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d-ID" sz="200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Kondisi = 1</a:t>
                      </a:r>
                      <a:endParaRPr lang="id-ID" sz="20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403993"/>
                  </a:ext>
                </a:extLst>
              </a:tr>
              <a:tr h="642885">
                <a:tc>
                  <a:txBody>
                    <a:bodyPr/>
                    <a:lstStyle/>
                    <a:p>
                      <a:pPr algn="ctr" fontAlgn="ctr"/>
                      <a:r>
                        <a:rPr lang="id-ID" sz="20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2</a:t>
                      </a:r>
                      <a:endParaRPr lang="id-ID" sz="20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d-ID" sz="200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Kondisi berupa bilangan/string/char</a:t>
                      </a:r>
                      <a:endParaRPr lang="id-ID" sz="20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d-ID" sz="200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Kondisi berupa bilangan/string/char/boolean expression</a:t>
                      </a:r>
                      <a:endParaRPr lang="id-ID" sz="20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5528076"/>
                  </a:ext>
                </a:extLst>
              </a:tr>
              <a:tr h="642885">
                <a:tc>
                  <a:txBody>
                    <a:bodyPr/>
                    <a:lstStyle/>
                    <a:p>
                      <a:pPr algn="ctr" fontAlgn="ctr"/>
                      <a:r>
                        <a:rPr lang="id-ID" sz="2000" u="none" strike="noStrike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3</a:t>
                      </a:r>
                      <a:endParaRPr lang="id-ID" sz="20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sv-SE" sz="200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Tidak dapat diganti dengan CASE</a:t>
                      </a:r>
                      <a:endParaRPr lang="sv-SE" sz="20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d-ID" sz="2000" u="none" strike="noStrike" dirty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Dapat diganti dengan IF</a:t>
                      </a:r>
                      <a:endParaRPr lang="id-ID" sz="20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49984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92645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069720" y="731480"/>
            <a:ext cx="1998224" cy="40011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444342"/>
                </a:solidFill>
                <a:effectLst/>
                <a:uLnTx/>
                <a:uFillTx/>
                <a:latin typeface="Myriad Pro" panose="020B0503030403020204" pitchFamily="34" charset="0"/>
                <a:cs typeface="Arial" pitchFamily="34" charset="0"/>
              </a:rPr>
              <a:t>NEXT..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444342"/>
              </a:solidFill>
              <a:effectLst/>
              <a:uLnTx/>
              <a:uFillTx/>
              <a:latin typeface="Myriad Pro" panose="020B0503030403020204" pitchFamily="34" charset="0"/>
              <a:cs typeface="Arial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008983" y="1131590"/>
            <a:ext cx="122857" cy="401191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590A5CE-9ADB-4156-827A-09F020100BEF}"/>
              </a:ext>
            </a:extLst>
          </p:cNvPr>
          <p:cNvSpPr txBox="1">
            <a:spLocks/>
          </p:cNvSpPr>
          <p:nvPr/>
        </p:nvSpPr>
        <p:spPr>
          <a:xfrm>
            <a:off x="2915816" y="1275606"/>
            <a:ext cx="5811303" cy="3600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814388" marR="0" lvl="0" indent="-457200" algn="just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19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Logika</a:t>
            </a: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kumimoji="0" lang="en-US" sz="19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Perulangan</a:t>
            </a:r>
            <a:endParaRPr kumimoji="0" lang="id-ID" sz="19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8147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err="1"/>
              <a:t>Terimakasih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/>
              <a:t>Yunus Febriansyah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773114672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-COLOR-A15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44342"/>
      </a:accent1>
      <a:accent2>
        <a:srgbClr val="FFC000"/>
      </a:accent2>
      <a:accent3>
        <a:srgbClr val="444342"/>
      </a:accent3>
      <a:accent4>
        <a:srgbClr val="FFC000"/>
      </a:accent4>
      <a:accent5>
        <a:srgbClr val="444342"/>
      </a:accent5>
      <a:accent6>
        <a:srgbClr val="FFC000"/>
      </a:accent6>
      <a:hlink>
        <a:srgbClr val="FFFFFF"/>
      </a:hlink>
      <a:folHlink>
        <a:srgbClr val="FFFFF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COLOR-A15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44342"/>
      </a:accent1>
      <a:accent2>
        <a:srgbClr val="FFC000"/>
      </a:accent2>
      <a:accent3>
        <a:srgbClr val="444342"/>
      </a:accent3>
      <a:accent4>
        <a:srgbClr val="FFC000"/>
      </a:accent4>
      <a:accent5>
        <a:srgbClr val="444342"/>
      </a:accent5>
      <a:accent6>
        <a:srgbClr val="FFC000"/>
      </a:accent6>
      <a:hlink>
        <a:srgbClr val="FFFFFF"/>
      </a:hlink>
      <a:folHlink>
        <a:srgbClr val="FFFFF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C000"/>
        </a:solidFill>
        <a:ln>
          <a:noFill/>
        </a:ln>
      </a:spPr>
      <a:bodyPr rtlCol="0" anchor="ctr"/>
      <a:lstStyle>
        <a:defPPr algn="ctr">
          <a:defRPr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Section Break Slide Master">
  <a:themeElements>
    <a:clrScheme name="ALLPPT-COLOR-A15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44342"/>
      </a:accent1>
      <a:accent2>
        <a:srgbClr val="FFC000"/>
      </a:accent2>
      <a:accent3>
        <a:srgbClr val="444342"/>
      </a:accent3>
      <a:accent4>
        <a:srgbClr val="FFC000"/>
      </a:accent4>
      <a:accent5>
        <a:srgbClr val="444342"/>
      </a:accent5>
      <a:accent6>
        <a:srgbClr val="FFC000"/>
      </a:accent6>
      <a:hlink>
        <a:srgbClr val="FFFFFF"/>
      </a:hlink>
      <a:folHlink>
        <a:srgbClr val="FFFFF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Custom Design">
  <a:themeElements>
    <a:clrScheme name="Sho-Template06">
      <a:dk1>
        <a:sysClr val="windowText" lastClr="000000"/>
      </a:dk1>
      <a:lt1>
        <a:sysClr val="window" lastClr="FFFFFF"/>
      </a:lt1>
      <a:dk2>
        <a:srgbClr val="3D4149"/>
      </a:dk2>
      <a:lt2>
        <a:srgbClr val="E7E6E6"/>
      </a:lt2>
      <a:accent1>
        <a:srgbClr val="403551"/>
      </a:accent1>
      <a:accent2>
        <a:srgbClr val="D0343C"/>
      </a:accent2>
      <a:accent3>
        <a:srgbClr val="F9BE75"/>
      </a:accent3>
      <a:accent4>
        <a:srgbClr val="8DB1C4"/>
      </a:accent4>
      <a:accent5>
        <a:srgbClr val="615474"/>
      </a:accent5>
      <a:accent6>
        <a:srgbClr val="E4625C"/>
      </a:accent6>
      <a:hlink>
        <a:srgbClr val="E4625C"/>
      </a:hlink>
      <a:folHlink>
        <a:srgbClr val="D0343C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44342"/>
      </a:accent1>
      <a:accent2>
        <a:srgbClr val="FFC000"/>
      </a:accent2>
      <a:accent3>
        <a:srgbClr val="444342"/>
      </a:accent3>
      <a:accent4>
        <a:srgbClr val="FFC000"/>
      </a:accent4>
      <a:accent5>
        <a:srgbClr val="444342"/>
      </a:accent5>
      <a:accent6>
        <a:srgbClr val="FFC000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44342"/>
      </a:accent1>
      <a:accent2>
        <a:srgbClr val="FFC000"/>
      </a:accent2>
      <a:accent3>
        <a:srgbClr val="444342"/>
      </a:accent3>
      <a:accent4>
        <a:srgbClr val="FFC000"/>
      </a:accent4>
      <a:accent5>
        <a:srgbClr val="444342"/>
      </a:accent5>
      <a:accent6>
        <a:srgbClr val="FFC000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4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1870</TotalTime>
  <Words>3802</Words>
  <Application>Microsoft Office PowerPoint</Application>
  <PresentationFormat>Peragaan Layar (16:9)</PresentationFormat>
  <Paragraphs>1191</Paragraphs>
  <Slides>189</Slides>
  <Notes>16</Notes>
  <HiddenSlides>0</HiddenSlides>
  <MMClips>0</MMClips>
  <ScaleCrop>false</ScaleCrop>
  <HeadingPairs>
    <vt:vector size="8" baseType="variant">
      <vt:variant>
        <vt:lpstr>Font Dipakai</vt:lpstr>
      </vt:variant>
      <vt:variant>
        <vt:i4>11</vt:i4>
      </vt:variant>
      <vt:variant>
        <vt:lpstr>Tema</vt:lpstr>
      </vt:variant>
      <vt:variant>
        <vt:i4>9</vt:i4>
      </vt:variant>
      <vt:variant>
        <vt:lpstr>Server OLE Tertanam</vt:lpstr>
      </vt:variant>
      <vt:variant>
        <vt:i4>1</vt:i4>
      </vt:variant>
      <vt:variant>
        <vt:lpstr>Judul Slide</vt:lpstr>
      </vt:variant>
      <vt:variant>
        <vt:i4>189</vt:i4>
      </vt:variant>
    </vt:vector>
  </HeadingPairs>
  <TitlesOfParts>
    <vt:vector size="210" baseType="lpstr">
      <vt:lpstr>American Captain</vt:lpstr>
      <vt:lpstr>Arial</vt:lpstr>
      <vt:lpstr>BadaBoom BB</vt:lpstr>
      <vt:lpstr>Bebas Neue</vt:lpstr>
      <vt:lpstr>Calibri</vt:lpstr>
      <vt:lpstr>Gill Sans</vt:lpstr>
      <vt:lpstr>Myriad Pro</vt:lpstr>
      <vt:lpstr>Symbol</vt:lpstr>
      <vt:lpstr>Tahoma</vt:lpstr>
      <vt:lpstr>Wingdings</vt:lpstr>
      <vt:lpstr>Wingdings 3</vt:lpstr>
      <vt:lpstr>Cover and End Slide Master</vt:lpstr>
      <vt:lpstr>Contents Slide Master</vt:lpstr>
      <vt:lpstr>Section Break Slide Master</vt:lpstr>
      <vt:lpstr>Custom Design</vt:lpstr>
      <vt:lpstr>Office Theme</vt:lpstr>
      <vt:lpstr>1_Office Theme</vt:lpstr>
      <vt:lpstr>2_Office Theme</vt:lpstr>
      <vt:lpstr>3_Office Theme</vt:lpstr>
      <vt:lpstr>4_Office Theme</vt:lpstr>
      <vt:lpstr>Visio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YUNUS FEBRIANSYAH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YUNUS FEBRIANSYAH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YUNUS FEBRIANSYAH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YUNUS FEBRIANSYAH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YUNUS FEBRIANSYAH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YUNUS FEBRIANSYAH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YUNUS FEBRIANSYAH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YUNUS FEBRIANSYAH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YUNUS FEBRIANSYAH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YUNUS FEBRIANSYAH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YUNUS FEBRIANSYAH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YUNUS FEBRIANSYAH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YUNUS FEBRIANSYAH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YUNUS FEBRIANSYAH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YUNUS FEBRIANSYAH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YUNUS FEBRIANSYAH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googleslidesppt.com;allppt.com</dc:creator>
  <cp:lastModifiedBy>USER</cp:lastModifiedBy>
  <cp:revision>121</cp:revision>
  <dcterms:created xsi:type="dcterms:W3CDTF">2016-12-05T23:26:54Z</dcterms:created>
  <dcterms:modified xsi:type="dcterms:W3CDTF">2022-08-22T13:07:03Z</dcterms:modified>
</cp:coreProperties>
</file>